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49"/>
  </p:notesMasterIdLst>
  <p:sldIdLst>
    <p:sldId id="257" r:id="rId2"/>
    <p:sldId id="258" r:id="rId3"/>
    <p:sldId id="622" r:id="rId4"/>
    <p:sldId id="259" r:id="rId5"/>
    <p:sldId id="623" r:id="rId6"/>
    <p:sldId id="624" r:id="rId7"/>
    <p:sldId id="625" r:id="rId8"/>
    <p:sldId id="626" r:id="rId9"/>
    <p:sldId id="627" r:id="rId10"/>
    <p:sldId id="628" r:id="rId11"/>
    <p:sldId id="629" r:id="rId12"/>
    <p:sldId id="630" r:id="rId13"/>
    <p:sldId id="631" r:id="rId14"/>
    <p:sldId id="632" r:id="rId15"/>
    <p:sldId id="633" r:id="rId16"/>
    <p:sldId id="634" r:id="rId17"/>
    <p:sldId id="635" r:id="rId18"/>
    <p:sldId id="653" r:id="rId19"/>
    <p:sldId id="636" r:id="rId20"/>
    <p:sldId id="638" r:id="rId21"/>
    <p:sldId id="641" r:id="rId22"/>
    <p:sldId id="642" r:id="rId23"/>
    <p:sldId id="643" r:id="rId24"/>
    <p:sldId id="644" r:id="rId25"/>
    <p:sldId id="639" r:id="rId26"/>
    <p:sldId id="645" r:id="rId27"/>
    <p:sldId id="646" r:id="rId28"/>
    <p:sldId id="647" r:id="rId29"/>
    <p:sldId id="648" r:id="rId30"/>
    <p:sldId id="649"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599" r:id="rId47"/>
    <p:sldId id="292" r:id="rId48"/>
  </p:sldIdLst>
  <p:sldSz cx="9144000" cy="5143500" type="screen16x9"/>
  <p:notesSz cx="6858000" cy="9144000"/>
  <p:embeddedFontLst>
    <p:embeddedFont>
      <p:font typeface="Arial Black" panose="020B0A04020102020204" pitchFamily="34" charset="0"/>
      <p:bold r:id="rId50"/>
    </p:embeddedFont>
    <p:embeddedFont>
      <p:font typeface="Barlow" panose="00000500000000000000" pitchFamily="2" charset="0"/>
      <p:regular r:id="rId51"/>
      <p:bold r:id="rId52"/>
      <p:italic r:id="rId53"/>
      <p:boldItalic r:id="rId54"/>
    </p:embeddedFont>
    <p:embeddedFont>
      <p:font typeface="Barlow Light" panose="00000400000000000000" pitchFamily="2" charset="0"/>
      <p:regular r:id="rId55"/>
      <p:bold r:id="rId56"/>
      <p:italic r:id="rId57"/>
      <p:boldItalic r:id="rId58"/>
    </p:embeddedFont>
    <p:embeddedFont>
      <p:font typeface="Barlow SemiBold" panose="00000700000000000000" pitchFamily="2" charset="0"/>
      <p:regular r:id="rId59"/>
      <p:bold r:id="rId60"/>
      <p:italic r:id="rId61"/>
      <p:boldItalic r:id="rId62"/>
    </p:embeddedFont>
    <p:embeddedFont>
      <p:font typeface="Calibri" panose="020F050202020403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9407" autoAdjust="0"/>
  </p:normalViewPr>
  <p:slideViewPr>
    <p:cSldViewPr snapToGrid="0">
      <p:cViewPr varScale="1">
        <p:scale>
          <a:sx n="151" d="100"/>
          <a:sy n="151" d="100"/>
        </p:scale>
        <p:origin x="456" y="13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tableStyles" Target="tableStyles.xml"/></Relationships>
</file>

<file path=ppt/media/image1.png>
</file>

<file path=ppt/media/image10.jpeg>
</file>

<file path=ppt/media/image11.jpe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webp>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png>
</file>

<file path=ppt/media/image40.jpg>
</file>

<file path=ppt/media/image41.jpg>
</file>

<file path=ppt/media/image42.jpg>
</file>

<file path=ppt/media/image43.jpg>
</file>

<file path=ppt/media/image44.jpg>
</file>

<file path=ppt/media/image45.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085927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814912fb00_4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814912fb00_4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622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267330097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g8267330097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8267330097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4" name="Google Shape;324;g8267330097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267330097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g8267330097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8267330097_3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4" name="Google Shape;344;g8267330097_3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8267330097_3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4" name="Google Shape;354;g8267330097_3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8267330097_1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4" name="Google Shape;364;g8267330097_1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65" name="Google Shape;365;g8267330097_11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8267330097_11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8" name="Google Shape;378;g8267330097_11_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g8267330097_11_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8267330097_11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g8267330097_11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4" name="Google Shape;394;g8267330097_11_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8267330097_11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1" name="Google Shape;411;g8267330097_1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9099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814912fb00_4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814912fb00_4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95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814912fb00_4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1" name="Google Shape;541;g814912fb00_4_1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307472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82715b6d0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82715b6d0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2715b6d0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82715b6d0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2715b6d0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2715b6d0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82715b6d04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82715b6d0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8260c0f6c7_5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8260c0f6c7_5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260c0f6c7_5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Clr>
                <a:schemeClr val="dk1"/>
              </a:buClr>
              <a:buSzPts val="1100"/>
              <a:buFont typeface="Arial"/>
              <a:buNone/>
            </a:pPr>
            <a:endParaRPr sz="1400"/>
          </a:p>
        </p:txBody>
      </p:sp>
      <p:sp>
        <p:nvSpPr>
          <p:cNvPr id="300" name="Google Shape;300;g8260c0f6c7_5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25" y="0"/>
            <a:ext cx="9144224" cy="5143512"/>
            <a:chOff x="-225" y="0"/>
            <a:chExt cx="9144224" cy="5143512"/>
          </a:xfrm>
        </p:grpSpPr>
        <p:sp>
          <p:nvSpPr>
            <p:cNvPr id="11" name="Google Shape;11;p2"/>
            <p:cNvSpPr/>
            <p:nvPr/>
          </p:nvSpPr>
          <p:spPr>
            <a:xfrm>
              <a:off x="0" y="0"/>
              <a:ext cx="61002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75" y="1541675"/>
              <a:ext cx="6870000" cy="206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477595" y="4477088"/>
              <a:ext cx="666403" cy="666424"/>
              <a:chOff x="7996345" y="980275"/>
              <a:chExt cx="666403" cy="666424"/>
            </a:xfrm>
          </p:grpSpPr>
          <p:sp>
            <p:nvSpPr>
              <p:cNvPr id="14" name="Google Shape;14;p2"/>
              <p:cNvSpPr/>
              <p:nvPr/>
            </p:nvSpPr>
            <p:spPr>
              <a:xfrm>
                <a:off x="7996345"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198672"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400998"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996345"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198672"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400998"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996345"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198672"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400998"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996345"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198672"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400998"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603324"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603324"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603324"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603349"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7042555" y="1541664"/>
              <a:ext cx="730045" cy="2060087"/>
              <a:chOff x="7022220" y="1541675"/>
              <a:chExt cx="666403" cy="1880499"/>
            </a:xfrm>
          </p:grpSpPr>
          <p:sp>
            <p:nvSpPr>
              <p:cNvPr id="31" name="Google Shape;31;p2"/>
              <p:cNvSpPr/>
              <p:nvPr/>
            </p:nvSpPr>
            <p:spPr>
              <a:xfrm>
                <a:off x="7022220"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24547"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426873"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022220"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224547"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426873"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022220"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224547"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426873"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022220"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224547"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426873"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629199"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629199"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629199"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629224"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022220"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224547"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426873"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022220"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224547"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426873"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022220"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224547"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426873"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022220"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224547"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426873"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629199"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629199"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629199"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629224"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022220"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224547"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426873"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022220"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224547"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426873"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629199"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629224"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2"/>
            <p:cNvGrpSpPr/>
            <p:nvPr/>
          </p:nvGrpSpPr>
          <p:grpSpPr>
            <a:xfrm>
              <a:off x="-225" y="2008293"/>
              <a:ext cx="301775" cy="1126923"/>
              <a:chOff x="-225" y="1987280"/>
              <a:chExt cx="318900" cy="1190873"/>
            </a:xfrm>
          </p:grpSpPr>
          <p:sp>
            <p:nvSpPr>
              <p:cNvPr id="72" name="Google Shape;72;p2"/>
              <p:cNvSpPr/>
              <p:nvPr/>
            </p:nvSpPr>
            <p:spPr>
              <a:xfrm>
                <a:off x="-175" y="1987280"/>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75" y="2255817"/>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75" y="2524353"/>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25" y="2792878"/>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25" y="30614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2"/>
            <p:cNvGrpSpPr/>
            <p:nvPr/>
          </p:nvGrpSpPr>
          <p:grpSpPr>
            <a:xfrm>
              <a:off x="8842175" y="668859"/>
              <a:ext cx="301822" cy="872807"/>
              <a:chOff x="-225" y="2255817"/>
              <a:chExt cx="318950" cy="922336"/>
            </a:xfrm>
          </p:grpSpPr>
          <p:sp>
            <p:nvSpPr>
              <p:cNvPr id="78" name="Google Shape;78;p2"/>
              <p:cNvSpPr/>
              <p:nvPr/>
            </p:nvSpPr>
            <p:spPr>
              <a:xfrm>
                <a:off x="-175" y="2255817"/>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75" y="25243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25" y="2792878"/>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25" y="30614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2"/>
            <p:cNvGrpSpPr/>
            <p:nvPr/>
          </p:nvGrpSpPr>
          <p:grpSpPr>
            <a:xfrm>
              <a:off x="5798375" y="4270684"/>
              <a:ext cx="301822" cy="872807"/>
              <a:chOff x="1611209" y="2255817"/>
              <a:chExt cx="318950" cy="922336"/>
            </a:xfrm>
          </p:grpSpPr>
          <p:sp>
            <p:nvSpPr>
              <p:cNvPr id="83" name="Google Shape;83;p2"/>
              <p:cNvSpPr/>
              <p:nvPr/>
            </p:nvSpPr>
            <p:spPr>
              <a:xfrm>
                <a:off x="1611259" y="2255817"/>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611259" y="25243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611209" y="2792878"/>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611209" y="30614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685795" y="0"/>
              <a:ext cx="666403" cy="666424"/>
              <a:chOff x="7996345" y="980275"/>
              <a:chExt cx="666403" cy="666424"/>
            </a:xfrm>
          </p:grpSpPr>
          <p:sp>
            <p:nvSpPr>
              <p:cNvPr id="88" name="Google Shape;88;p2"/>
              <p:cNvSpPr/>
              <p:nvPr/>
            </p:nvSpPr>
            <p:spPr>
              <a:xfrm>
                <a:off x="7996345"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8198672"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8400998"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996345"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8198672"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8400998"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996345"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198672"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400998"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996345"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98672"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400998"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603324"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603324"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603324"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603349"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 name="Google Shape;104;p2"/>
          <p:cNvSpPr txBox="1">
            <a:spLocks noGrp="1"/>
          </p:cNvSpPr>
          <p:nvPr>
            <p:ph type="ctrTitle"/>
          </p:nvPr>
        </p:nvSpPr>
        <p:spPr>
          <a:xfrm>
            <a:off x="685800" y="1541675"/>
            <a:ext cx="5740200" cy="20601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05"/>
        <p:cNvGrpSpPr/>
        <p:nvPr/>
      </p:nvGrpSpPr>
      <p:grpSpPr>
        <a:xfrm>
          <a:off x="0" y="0"/>
          <a:ext cx="0" cy="0"/>
          <a:chOff x="0" y="0"/>
          <a:chExt cx="0" cy="0"/>
        </a:xfrm>
      </p:grpSpPr>
      <p:sp>
        <p:nvSpPr>
          <p:cNvPr id="106" name="Google Shape;106;p3"/>
          <p:cNvSpPr/>
          <p:nvPr/>
        </p:nvSpPr>
        <p:spPr>
          <a:xfrm>
            <a:off x="6100358" y="13"/>
            <a:ext cx="3050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75" y="1541675"/>
            <a:ext cx="6870000" cy="2060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3"/>
          <p:cNvGrpSpPr/>
          <p:nvPr/>
        </p:nvGrpSpPr>
        <p:grpSpPr>
          <a:xfrm>
            <a:off x="8477595" y="4477088"/>
            <a:ext cx="666403" cy="666424"/>
            <a:chOff x="7996345" y="980275"/>
            <a:chExt cx="666403" cy="666424"/>
          </a:xfrm>
        </p:grpSpPr>
        <p:sp>
          <p:nvSpPr>
            <p:cNvPr id="109" name="Google Shape;109;p3"/>
            <p:cNvSpPr/>
            <p:nvPr/>
          </p:nvSpPr>
          <p:spPr>
            <a:xfrm>
              <a:off x="7996345"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198672"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8400998"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996345"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198672"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400998"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7996345"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198672"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400998"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7996345"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198672"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400998"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603324"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03324"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03324"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03349"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3"/>
          <p:cNvGrpSpPr/>
          <p:nvPr/>
        </p:nvGrpSpPr>
        <p:grpSpPr>
          <a:xfrm>
            <a:off x="7042555" y="1541664"/>
            <a:ext cx="508369" cy="2060087"/>
            <a:chOff x="7022220" y="1541675"/>
            <a:chExt cx="464052" cy="1880499"/>
          </a:xfrm>
        </p:grpSpPr>
        <p:sp>
          <p:nvSpPr>
            <p:cNvPr id="126" name="Google Shape;126;p3"/>
            <p:cNvSpPr/>
            <p:nvPr/>
          </p:nvSpPr>
          <p:spPr>
            <a:xfrm>
              <a:off x="7022220"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7224547"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7426873"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7022220"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7224547"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7426873"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7022220"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7224547"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7426873"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022220"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7224547"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7426873"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7022220"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7224547"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426873"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7022220"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7224547"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7426873"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7022220"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7224547"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426873"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022220"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224547"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7426873"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7022220"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7224547"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7426873"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7022220"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7224547"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7426873"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3"/>
          <p:cNvGrpSpPr/>
          <p:nvPr/>
        </p:nvGrpSpPr>
        <p:grpSpPr>
          <a:xfrm>
            <a:off x="-225" y="2135380"/>
            <a:ext cx="301822" cy="872770"/>
            <a:chOff x="-225" y="1987280"/>
            <a:chExt cx="318950" cy="922298"/>
          </a:xfrm>
        </p:grpSpPr>
        <p:sp>
          <p:nvSpPr>
            <p:cNvPr id="157" name="Google Shape;157;p3"/>
            <p:cNvSpPr/>
            <p:nvPr/>
          </p:nvSpPr>
          <p:spPr>
            <a:xfrm>
              <a:off x="-175" y="1987280"/>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75" y="2255817"/>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75" y="25243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225" y="2792878"/>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3"/>
          <p:cNvGrpSpPr/>
          <p:nvPr/>
        </p:nvGrpSpPr>
        <p:grpSpPr>
          <a:xfrm>
            <a:off x="8842175" y="668859"/>
            <a:ext cx="301822" cy="872807"/>
            <a:chOff x="-225" y="2255817"/>
            <a:chExt cx="318950" cy="922336"/>
          </a:xfrm>
        </p:grpSpPr>
        <p:sp>
          <p:nvSpPr>
            <p:cNvPr id="162" name="Google Shape;162;p3"/>
            <p:cNvSpPr/>
            <p:nvPr/>
          </p:nvSpPr>
          <p:spPr>
            <a:xfrm>
              <a:off x="-175" y="2255817"/>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75" y="25243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225" y="2792878"/>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25" y="30614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3"/>
          <p:cNvGrpSpPr/>
          <p:nvPr/>
        </p:nvGrpSpPr>
        <p:grpSpPr>
          <a:xfrm>
            <a:off x="6100350" y="4270684"/>
            <a:ext cx="301822" cy="872807"/>
            <a:chOff x="-225" y="2255817"/>
            <a:chExt cx="318950" cy="922336"/>
          </a:xfrm>
        </p:grpSpPr>
        <p:sp>
          <p:nvSpPr>
            <p:cNvPr id="167" name="Google Shape;167;p3"/>
            <p:cNvSpPr/>
            <p:nvPr/>
          </p:nvSpPr>
          <p:spPr>
            <a:xfrm>
              <a:off x="-175" y="2255817"/>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75" y="25243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25" y="2792878"/>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25" y="30614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3"/>
          <p:cNvGrpSpPr/>
          <p:nvPr/>
        </p:nvGrpSpPr>
        <p:grpSpPr>
          <a:xfrm>
            <a:off x="685795" y="0"/>
            <a:ext cx="666403" cy="666424"/>
            <a:chOff x="7996345" y="980275"/>
            <a:chExt cx="666403" cy="666424"/>
          </a:xfrm>
        </p:grpSpPr>
        <p:sp>
          <p:nvSpPr>
            <p:cNvPr id="172" name="Google Shape;172;p3"/>
            <p:cNvSpPr/>
            <p:nvPr/>
          </p:nvSpPr>
          <p:spPr>
            <a:xfrm>
              <a:off x="7996345"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198672"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400998"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7996345"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198672"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400998"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7996345"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198672"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400998"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7996345"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198672"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400998"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603324"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603324"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603324"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603349"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3"/>
          <p:cNvSpPr txBox="1">
            <a:spLocks noGrp="1"/>
          </p:cNvSpPr>
          <p:nvPr>
            <p:ph type="ctrTitle"/>
          </p:nvPr>
        </p:nvSpPr>
        <p:spPr>
          <a:xfrm>
            <a:off x="603425" y="1794125"/>
            <a:ext cx="5497200" cy="8727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endParaRPr/>
          </a:p>
        </p:txBody>
      </p:sp>
      <p:sp>
        <p:nvSpPr>
          <p:cNvPr id="189" name="Google Shape;189;p3"/>
          <p:cNvSpPr txBox="1">
            <a:spLocks noGrp="1"/>
          </p:cNvSpPr>
          <p:nvPr>
            <p:ph type="subTitle" idx="1"/>
          </p:nvPr>
        </p:nvSpPr>
        <p:spPr>
          <a:xfrm>
            <a:off x="603425" y="2604674"/>
            <a:ext cx="5497200" cy="3798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2400"/>
              <a:buNone/>
              <a:defRPr>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6"/>
        <p:cNvGrpSpPr/>
        <p:nvPr/>
      </p:nvGrpSpPr>
      <p:grpSpPr>
        <a:xfrm>
          <a:off x="0" y="0"/>
          <a:ext cx="0" cy="0"/>
          <a:chOff x="0" y="0"/>
          <a:chExt cx="0" cy="0"/>
        </a:xfrm>
      </p:grpSpPr>
      <p:grpSp>
        <p:nvGrpSpPr>
          <p:cNvPr id="257" name="Google Shape;257;p5"/>
          <p:cNvGrpSpPr/>
          <p:nvPr/>
        </p:nvGrpSpPr>
        <p:grpSpPr>
          <a:xfrm>
            <a:off x="-207" y="0"/>
            <a:ext cx="9158157" cy="5149835"/>
            <a:chOff x="-207" y="0"/>
            <a:chExt cx="9158157" cy="5149835"/>
          </a:xfrm>
        </p:grpSpPr>
        <p:sp>
          <p:nvSpPr>
            <p:cNvPr id="258" name="Google Shape;258;p5"/>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322375" y="664300"/>
              <a:ext cx="81819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5"/>
            <p:cNvGrpSpPr/>
            <p:nvPr/>
          </p:nvGrpSpPr>
          <p:grpSpPr>
            <a:xfrm>
              <a:off x="-207" y="664293"/>
              <a:ext cx="155867" cy="653721"/>
              <a:chOff x="5385375" y="498300"/>
              <a:chExt cx="802200" cy="556500"/>
            </a:xfrm>
          </p:grpSpPr>
          <p:sp>
            <p:nvSpPr>
              <p:cNvPr id="262" name="Google Shape;262;p5"/>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5"/>
            <p:cNvGrpSpPr/>
            <p:nvPr/>
          </p:nvGrpSpPr>
          <p:grpSpPr>
            <a:xfrm>
              <a:off x="322384" y="4483463"/>
              <a:ext cx="666347" cy="666373"/>
              <a:chOff x="7134700" y="414375"/>
              <a:chExt cx="501919" cy="501900"/>
            </a:xfrm>
          </p:grpSpPr>
          <p:sp>
            <p:nvSpPr>
              <p:cNvPr id="266" name="Google Shape;266;p5"/>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5"/>
            <p:cNvGrpSpPr/>
            <p:nvPr/>
          </p:nvGrpSpPr>
          <p:grpSpPr>
            <a:xfrm>
              <a:off x="8832384" y="670955"/>
              <a:ext cx="311815" cy="653721"/>
              <a:chOff x="5385375" y="498300"/>
              <a:chExt cx="802200" cy="556500"/>
            </a:xfrm>
          </p:grpSpPr>
          <p:sp>
            <p:nvSpPr>
              <p:cNvPr id="283" name="Google Shape;283;p5"/>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6" name="Google Shape;286;p5"/>
          <p:cNvSpPr txBox="1">
            <a:spLocks noGrp="1"/>
          </p:cNvSpPr>
          <p:nvPr>
            <p:ph type="title"/>
          </p:nvPr>
        </p:nvSpPr>
        <p:spPr>
          <a:xfrm>
            <a:off x="661100" y="664300"/>
            <a:ext cx="7843200" cy="6537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87" name="Google Shape;287;p5"/>
          <p:cNvSpPr txBox="1">
            <a:spLocks noGrp="1"/>
          </p:cNvSpPr>
          <p:nvPr>
            <p:ph type="body" idx="1"/>
          </p:nvPr>
        </p:nvSpPr>
        <p:spPr>
          <a:xfrm>
            <a:off x="1199775" y="1599700"/>
            <a:ext cx="6650700" cy="28860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288" name="Google Shape;288;p5"/>
          <p:cNvSpPr txBox="1">
            <a:spLocks noGrp="1"/>
          </p:cNvSpPr>
          <p:nvPr>
            <p:ph type="sldNum" idx="12"/>
          </p:nvPr>
        </p:nvSpPr>
        <p:spPr>
          <a:xfrm>
            <a:off x="8504254" y="4489800"/>
            <a:ext cx="653700" cy="653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variant 2">
  <p:cSld name="BLANK_1">
    <p:spTree>
      <p:nvGrpSpPr>
        <p:cNvPr id="1" name="Shape 483"/>
        <p:cNvGrpSpPr/>
        <p:nvPr/>
      </p:nvGrpSpPr>
      <p:grpSpPr>
        <a:xfrm>
          <a:off x="0" y="0"/>
          <a:ext cx="0" cy="0"/>
          <a:chOff x="0" y="0"/>
          <a:chExt cx="0" cy="0"/>
        </a:xfrm>
      </p:grpSpPr>
      <p:sp>
        <p:nvSpPr>
          <p:cNvPr id="484" name="Google Shape;484;p12"/>
          <p:cNvSpPr/>
          <p:nvPr/>
        </p:nvSpPr>
        <p:spPr>
          <a:xfrm>
            <a:off x="8490504" y="4489800"/>
            <a:ext cx="653700" cy="6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2"/>
          <p:cNvSpPr/>
          <p:nvPr/>
        </p:nvSpPr>
        <p:spPr>
          <a:xfrm>
            <a:off x="0" y="0"/>
            <a:ext cx="6537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12"/>
          <p:cNvGrpSpPr/>
          <p:nvPr/>
        </p:nvGrpSpPr>
        <p:grpSpPr>
          <a:xfrm>
            <a:off x="-207" y="664293"/>
            <a:ext cx="155867" cy="653721"/>
            <a:chOff x="5385375" y="498300"/>
            <a:chExt cx="802200" cy="556500"/>
          </a:xfrm>
        </p:grpSpPr>
        <p:sp>
          <p:nvSpPr>
            <p:cNvPr id="487" name="Google Shape;487;p12"/>
            <p:cNvSpPr/>
            <p:nvPr/>
          </p:nvSpPr>
          <p:spPr>
            <a:xfrm>
              <a:off x="5385375" y="4983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2"/>
            <p:cNvSpPr/>
            <p:nvPr/>
          </p:nvSpPr>
          <p:spPr>
            <a:xfrm>
              <a:off x="5385375" y="7269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2"/>
            <p:cNvSpPr/>
            <p:nvPr/>
          </p:nvSpPr>
          <p:spPr>
            <a:xfrm>
              <a:off x="5385375" y="9555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12"/>
          <p:cNvGrpSpPr/>
          <p:nvPr/>
        </p:nvGrpSpPr>
        <p:grpSpPr>
          <a:xfrm>
            <a:off x="322384" y="657975"/>
            <a:ext cx="666347" cy="666373"/>
            <a:chOff x="7134700" y="414375"/>
            <a:chExt cx="501919" cy="501900"/>
          </a:xfrm>
        </p:grpSpPr>
        <p:sp>
          <p:nvSpPr>
            <p:cNvPr id="491" name="Google Shape;491;p12"/>
            <p:cNvSpPr/>
            <p:nvPr/>
          </p:nvSpPr>
          <p:spPr>
            <a:xfrm>
              <a:off x="71347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2"/>
            <p:cNvSpPr/>
            <p:nvPr/>
          </p:nvSpPr>
          <p:spPr>
            <a:xfrm>
              <a:off x="72871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2"/>
            <p:cNvSpPr/>
            <p:nvPr/>
          </p:nvSpPr>
          <p:spPr>
            <a:xfrm>
              <a:off x="74395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2"/>
            <p:cNvSpPr/>
            <p:nvPr/>
          </p:nvSpPr>
          <p:spPr>
            <a:xfrm>
              <a:off x="71347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2"/>
            <p:cNvSpPr/>
            <p:nvPr/>
          </p:nvSpPr>
          <p:spPr>
            <a:xfrm>
              <a:off x="72871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2"/>
            <p:cNvSpPr/>
            <p:nvPr/>
          </p:nvSpPr>
          <p:spPr>
            <a:xfrm>
              <a:off x="74395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2"/>
            <p:cNvSpPr/>
            <p:nvPr/>
          </p:nvSpPr>
          <p:spPr>
            <a:xfrm>
              <a:off x="71347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2"/>
            <p:cNvSpPr/>
            <p:nvPr/>
          </p:nvSpPr>
          <p:spPr>
            <a:xfrm>
              <a:off x="72871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2"/>
            <p:cNvSpPr/>
            <p:nvPr/>
          </p:nvSpPr>
          <p:spPr>
            <a:xfrm>
              <a:off x="74395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2"/>
            <p:cNvSpPr/>
            <p:nvPr/>
          </p:nvSpPr>
          <p:spPr>
            <a:xfrm>
              <a:off x="71347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2"/>
            <p:cNvSpPr/>
            <p:nvPr/>
          </p:nvSpPr>
          <p:spPr>
            <a:xfrm>
              <a:off x="72871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2"/>
            <p:cNvSpPr/>
            <p:nvPr/>
          </p:nvSpPr>
          <p:spPr>
            <a:xfrm>
              <a:off x="74395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2"/>
            <p:cNvSpPr/>
            <p:nvPr/>
          </p:nvSpPr>
          <p:spPr>
            <a:xfrm>
              <a:off x="75919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2"/>
            <p:cNvSpPr/>
            <p:nvPr/>
          </p:nvSpPr>
          <p:spPr>
            <a:xfrm>
              <a:off x="75919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2"/>
            <p:cNvSpPr/>
            <p:nvPr/>
          </p:nvSpPr>
          <p:spPr>
            <a:xfrm>
              <a:off x="75919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2"/>
            <p:cNvSpPr/>
            <p:nvPr/>
          </p:nvSpPr>
          <p:spPr>
            <a:xfrm>
              <a:off x="7591919"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12"/>
          <p:cNvGrpSpPr/>
          <p:nvPr/>
        </p:nvGrpSpPr>
        <p:grpSpPr>
          <a:xfrm>
            <a:off x="8832384" y="670955"/>
            <a:ext cx="311815" cy="653721"/>
            <a:chOff x="5385375" y="498300"/>
            <a:chExt cx="802200" cy="556500"/>
          </a:xfrm>
        </p:grpSpPr>
        <p:sp>
          <p:nvSpPr>
            <p:cNvPr id="508" name="Google Shape;508;p12"/>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2"/>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2"/>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12"/>
          <p:cNvSpPr txBox="1">
            <a:spLocks noGrp="1"/>
          </p:cNvSpPr>
          <p:nvPr>
            <p:ph type="sldNum" idx="12"/>
          </p:nvPr>
        </p:nvSpPr>
        <p:spPr>
          <a:xfrm>
            <a:off x="8490504" y="4489800"/>
            <a:ext cx="653700" cy="653700"/>
          </a:xfrm>
          <a:prstGeom prst="rect">
            <a:avLst/>
          </a:prstGeom>
        </p:spPr>
        <p:txBody>
          <a:bodyPr spcFirstLastPara="1" wrap="square" lIns="0" tIns="0" rIns="0" bIns="0" anchor="ctr"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949468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Autofit/>
          </a:bodyPr>
          <a:lstStyle>
            <a:lvl1pPr marL="342900" lvl="0" indent="-257175" algn="l">
              <a:lnSpc>
                <a:spcPct val="90000"/>
              </a:lnSpc>
              <a:spcBef>
                <a:spcPts val="750"/>
              </a:spcBef>
              <a:spcAft>
                <a:spcPts val="0"/>
              </a:spcAft>
              <a:buClr>
                <a:schemeClr val="dk1"/>
              </a:buClr>
              <a:buSzPts val="1800"/>
              <a:buChar char="•"/>
              <a:defRPr/>
            </a:lvl1pPr>
            <a:lvl2pPr marL="685800" lvl="1" indent="-257175" algn="l">
              <a:lnSpc>
                <a:spcPct val="90000"/>
              </a:lnSpc>
              <a:spcBef>
                <a:spcPts val="375"/>
              </a:spcBef>
              <a:spcAft>
                <a:spcPts val="0"/>
              </a:spcAft>
              <a:buClr>
                <a:schemeClr val="dk1"/>
              </a:buClr>
              <a:buSzPts val="1800"/>
              <a:buChar char="•"/>
              <a:defRPr/>
            </a:lvl2pPr>
            <a:lvl3pPr marL="1028700" lvl="2" indent="-257175" algn="l">
              <a:lnSpc>
                <a:spcPct val="90000"/>
              </a:lnSpc>
              <a:spcBef>
                <a:spcPts val="375"/>
              </a:spcBef>
              <a:spcAft>
                <a:spcPts val="0"/>
              </a:spcAft>
              <a:buClr>
                <a:schemeClr val="dk1"/>
              </a:buClr>
              <a:buSzPts val="1800"/>
              <a:buChar char="•"/>
              <a:defRPr/>
            </a:lvl3pPr>
            <a:lvl4pPr marL="1371600" lvl="3" indent="-257175" algn="l">
              <a:lnSpc>
                <a:spcPct val="90000"/>
              </a:lnSpc>
              <a:spcBef>
                <a:spcPts val="375"/>
              </a:spcBef>
              <a:spcAft>
                <a:spcPts val="0"/>
              </a:spcAft>
              <a:buClr>
                <a:schemeClr val="dk1"/>
              </a:buClr>
              <a:buSzPts val="1800"/>
              <a:buChar char="•"/>
              <a:defRPr/>
            </a:lvl4pPr>
            <a:lvl5pPr marL="1714500" lvl="4" indent="-257175" algn="l">
              <a:lnSpc>
                <a:spcPct val="90000"/>
              </a:lnSpc>
              <a:spcBef>
                <a:spcPts val="375"/>
              </a:spcBef>
              <a:spcAft>
                <a:spcPts val="0"/>
              </a:spcAft>
              <a:buClr>
                <a:schemeClr val="dk1"/>
              </a:buClr>
              <a:buSzPts val="1800"/>
              <a:buChar char="•"/>
              <a:defRPr/>
            </a:lvl5pPr>
            <a:lvl6pPr marL="2057400" lvl="5" indent="-257175" algn="l">
              <a:lnSpc>
                <a:spcPct val="90000"/>
              </a:lnSpc>
              <a:spcBef>
                <a:spcPts val="375"/>
              </a:spcBef>
              <a:spcAft>
                <a:spcPts val="0"/>
              </a:spcAft>
              <a:buClr>
                <a:schemeClr val="dk1"/>
              </a:buClr>
              <a:buSzPts val="1800"/>
              <a:buChar char="•"/>
              <a:defRPr/>
            </a:lvl6pPr>
            <a:lvl7pPr marL="2400300" lvl="6" indent="-257175" algn="l">
              <a:lnSpc>
                <a:spcPct val="90000"/>
              </a:lnSpc>
              <a:spcBef>
                <a:spcPts val="375"/>
              </a:spcBef>
              <a:spcAft>
                <a:spcPts val="0"/>
              </a:spcAft>
              <a:buClr>
                <a:schemeClr val="dk1"/>
              </a:buClr>
              <a:buSzPts val="1800"/>
              <a:buChar char="•"/>
              <a:defRPr/>
            </a:lvl7pPr>
            <a:lvl8pPr marL="2743200" lvl="7" indent="-257175" algn="l">
              <a:lnSpc>
                <a:spcPct val="90000"/>
              </a:lnSpc>
              <a:spcBef>
                <a:spcPts val="375"/>
              </a:spcBef>
              <a:spcAft>
                <a:spcPts val="0"/>
              </a:spcAft>
              <a:buClr>
                <a:schemeClr val="dk1"/>
              </a:buClr>
              <a:buSzPts val="1800"/>
              <a:buChar char="•"/>
              <a:defRPr/>
            </a:lvl8pPr>
            <a:lvl9pPr marL="3086100" lvl="8" indent="-257175" algn="l">
              <a:lnSpc>
                <a:spcPct val="90000"/>
              </a:lnSpc>
              <a:spcBef>
                <a:spcPts val="375"/>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916403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noAutofit/>
          </a:bodyPr>
          <a:lstStyle>
            <a:lvl1pPr lvl="0" algn="ctr">
              <a:lnSpc>
                <a:spcPct val="90000"/>
              </a:lnSpc>
              <a:spcBef>
                <a:spcPts val="750"/>
              </a:spcBef>
              <a:spcAft>
                <a:spcPts val="0"/>
              </a:spcAft>
              <a:buClr>
                <a:schemeClr val="dk1"/>
              </a:buClr>
              <a:buSzPts val="2400"/>
              <a:buNone/>
              <a:defRPr sz="1800"/>
            </a:lvl1pPr>
            <a:lvl2pPr lvl="1" algn="ctr">
              <a:lnSpc>
                <a:spcPct val="90000"/>
              </a:lnSpc>
              <a:spcBef>
                <a:spcPts val="375"/>
              </a:spcBef>
              <a:spcAft>
                <a:spcPts val="0"/>
              </a:spcAft>
              <a:buClr>
                <a:schemeClr val="dk1"/>
              </a:buClr>
              <a:buSzPts val="2000"/>
              <a:buNone/>
              <a:defRPr sz="1500"/>
            </a:lvl2pPr>
            <a:lvl3pPr lvl="2" algn="ctr">
              <a:lnSpc>
                <a:spcPct val="90000"/>
              </a:lnSpc>
              <a:spcBef>
                <a:spcPts val="375"/>
              </a:spcBef>
              <a:spcAft>
                <a:spcPts val="0"/>
              </a:spcAft>
              <a:buClr>
                <a:schemeClr val="dk1"/>
              </a:buClr>
              <a:buSzPts val="1800"/>
              <a:buNone/>
              <a:defRPr sz="1350"/>
            </a:lvl3pPr>
            <a:lvl4pPr lvl="3" algn="ctr">
              <a:lnSpc>
                <a:spcPct val="90000"/>
              </a:lnSpc>
              <a:spcBef>
                <a:spcPts val="375"/>
              </a:spcBef>
              <a:spcAft>
                <a:spcPts val="0"/>
              </a:spcAft>
              <a:buClr>
                <a:schemeClr val="dk1"/>
              </a:buClr>
              <a:buSzPts val="1600"/>
              <a:buNone/>
              <a:defRPr sz="1200"/>
            </a:lvl4pPr>
            <a:lvl5pPr lvl="4" algn="ctr">
              <a:lnSpc>
                <a:spcPct val="90000"/>
              </a:lnSpc>
              <a:spcBef>
                <a:spcPts val="375"/>
              </a:spcBef>
              <a:spcAft>
                <a:spcPts val="0"/>
              </a:spcAft>
              <a:buClr>
                <a:schemeClr val="dk1"/>
              </a:buClr>
              <a:buSzPts val="1600"/>
              <a:buNone/>
              <a:defRPr sz="1200"/>
            </a:lvl5pPr>
            <a:lvl6pPr lvl="5" algn="ctr">
              <a:lnSpc>
                <a:spcPct val="90000"/>
              </a:lnSpc>
              <a:spcBef>
                <a:spcPts val="375"/>
              </a:spcBef>
              <a:spcAft>
                <a:spcPts val="0"/>
              </a:spcAft>
              <a:buClr>
                <a:schemeClr val="dk1"/>
              </a:buClr>
              <a:buSzPts val="1600"/>
              <a:buNone/>
              <a:defRPr sz="1200"/>
            </a:lvl6pPr>
            <a:lvl7pPr lvl="6" algn="ctr">
              <a:lnSpc>
                <a:spcPct val="90000"/>
              </a:lnSpc>
              <a:spcBef>
                <a:spcPts val="375"/>
              </a:spcBef>
              <a:spcAft>
                <a:spcPts val="0"/>
              </a:spcAft>
              <a:buClr>
                <a:schemeClr val="dk1"/>
              </a:buClr>
              <a:buSzPts val="1600"/>
              <a:buNone/>
              <a:defRPr sz="1200"/>
            </a:lvl7pPr>
            <a:lvl8pPr lvl="7" algn="ctr">
              <a:lnSpc>
                <a:spcPct val="90000"/>
              </a:lnSpc>
              <a:spcBef>
                <a:spcPts val="375"/>
              </a:spcBef>
              <a:spcAft>
                <a:spcPts val="0"/>
              </a:spcAft>
              <a:buClr>
                <a:schemeClr val="dk1"/>
              </a:buClr>
              <a:buSzPts val="1600"/>
              <a:buNone/>
              <a:defRPr sz="1200"/>
            </a:lvl8pPr>
            <a:lvl9pPr lvl="8" algn="ctr">
              <a:lnSpc>
                <a:spcPct val="90000"/>
              </a:lnSpc>
              <a:spcBef>
                <a:spcPts val="375"/>
              </a:spcBef>
              <a:spcAft>
                <a:spcPts val="0"/>
              </a:spcAft>
              <a:buClr>
                <a:schemeClr val="dk1"/>
              </a:buClr>
              <a:buSzPts val="1600"/>
              <a:buNone/>
              <a:defRPr sz="1200"/>
            </a:lvl9pPr>
          </a:lstStyle>
          <a:p>
            <a:endParaRPr/>
          </a:p>
        </p:txBody>
      </p:sp>
      <p:sp>
        <p:nvSpPr>
          <p:cNvPr id="14" name="Google Shape;14;p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896557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61100" y="664300"/>
            <a:ext cx="7843200" cy="6537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1pPr>
            <a:lvl2pPr lvl="1"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2pPr>
            <a:lvl3pPr lvl="2"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3pPr>
            <a:lvl4pPr lvl="3"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4pPr>
            <a:lvl5pPr lvl="4"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5pPr>
            <a:lvl6pPr lvl="5"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6pPr>
            <a:lvl7pPr lvl="6"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7pPr>
            <a:lvl8pPr lvl="7"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8pPr>
            <a:lvl9pPr lvl="8"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9pPr>
          </a:lstStyle>
          <a:p>
            <a:endParaRPr/>
          </a:p>
        </p:txBody>
      </p:sp>
      <p:sp>
        <p:nvSpPr>
          <p:cNvPr id="7" name="Google Shape;7;p1"/>
          <p:cNvSpPr txBox="1">
            <a:spLocks noGrp="1"/>
          </p:cNvSpPr>
          <p:nvPr>
            <p:ph type="body" idx="1"/>
          </p:nvPr>
        </p:nvSpPr>
        <p:spPr>
          <a:xfrm>
            <a:off x="1314800" y="1599700"/>
            <a:ext cx="7189500" cy="28860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rtl="0">
              <a:lnSpc>
                <a:spcPct val="115000"/>
              </a:lnSpc>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504254" y="4489800"/>
            <a:ext cx="653700" cy="6537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Barlow Light"/>
                <a:ea typeface="Barlow Light"/>
                <a:cs typeface="Barlow Light"/>
                <a:sym typeface="Barlow Light"/>
              </a:defRPr>
            </a:lvl1pPr>
            <a:lvl2pPr lvl="1" algn="ctr" rtl="0">
              <a:buNone/>
              <a:defRPr sz="1300">
                <a:solidFill>
                  <a:schemeClr val="accent1"/>
                </a:solidFill>
                <a:latin typeface="Barlow Light"/>
                <a:ea typeface="Barlow Light"/>
                <a:cs typeface="Barlow Light"/>
                <a:sym typeface="Barlow Light"/>
              </a:defRPr>
            </a:lvl2pPr>
            <a:lvl3pPr lvl="2" algn="ctr" rtl="0">
              <a:buNone/>
              <a:defRPr sz="1300">
                <a:solidFill>
                  <a:schemeClr val="accent1"/>
                </a:solidFill>
                <a:latin typeface="Barlow Light"/>
                <a:ea typeface="Barlow Light"/>
                <a:cs typeface="Barlow Light"/>
                <a:sym typeface="Barlow Light"/>
              </a:defRPr>
            </a:lvl3pPr>
            <a:lvl4pPr lvl="3" algn="ctr" rtl="0">
              <a:buNone/>
              <a:defRPr sz="1300">
                <a:solidFill>
                  <a:schemeClr val="accent1"/>
                </a:solidFill>
                <a:latin typeface="Barlow Light"/>
                <a:ea typeface="Barlow Light"/>
                <a:cs typeface="Barlow Light"/>
                <a:sym typeface="Barlow Light"/>
              </a:defRPr>
            </a:lvl4pPr>
            <a:lvl5pPr lvl="4" algn="ctr" rtl="0">
              <a:buNone/>
              <a:defRPr sz="1300">
                <a:solidFill>
                  <a:schemeClr val="accent1"/>
                </a:solidFill>
                <a:latin typeface="Barlow Light"/>
                <a:ea typeface="Barlow Light"/>
                <a:cs typeface="Barlow Light"/>
                <a:sym typeface="Barlow Light"/>
              </a:defRPr>
            </a:lvl5pPr>
            <a:lvl6pPr lvl="5" algn="ctr" rtl="0">
              <a:buNone/>
              <a:defRPr sz="1300">
                <a:solidFill>
                  <a:schemeClr val="accent1"/>
                </a:solidFill>
                <a:latin typeface="Barlow Light"/>
                <a:ea typeface="Barlow Light"/>
                <a:cs typeface="Barlow Light"/>
                <a:sym typeface="Barlow Light"/>
              </a:defRPr>
            </a:lvl6pPr>
            <a:lvl7pPr lvl="6" algn="ctr" rtl="0">
              <a:buNone/>
              <a:defRPr sz="1300">
                <a:solidFill>
                  <a:schemeClr val="accent1"/>
                </a:solidFill>
                <a:latin typeface="Barlow Light"/>
                <a:ea typeface="Barlow Light"/>
                <a:cs typeface="Barlow Light"/>
                <a:sym typeface="Barlow Light"/>
              </a:defRPr>
            </a:lvl7pPr>
            <a:lvl8pPr lvl="7" algn="ctr" rtl="0">
              <a:buNone/>
              <a:defRPr sz="1300">
                <a:solidFill>
                  <a:schemeClr val="accent1"/>
                </a:solidFill>
                <a:latin typeface="Barlow Light"/>
                <a:ea typeface="Barlow Light"/>
                <a:cs typeface="Barlow Light"/>
                <a:sym typeface="Barlow Light"/>
              </a:defRPr>
            </a:lvl8pPr>
            <a:lvl9pPr lvl="8" algn="ctr" rtl="0">
              <a:buNone/>
              <a:defRPr sz="1300">
                <a:solidFill>
                  <a:schemeClr val="accent1"/>
                </a:solidFill>
                <a:latin typeface="Barlow Light"/>
                <a:ea typeface="Barlow Light"/>
                <a:cs typeface="Barlow Light"/>
                <a:sym typeface="Barlow Light"/>
              </a:defRPr>
            </a:lvl9pPr>
          </a:lstStyle>
          <a:p>
            <a:pPr marL="0" lvl="0" indent="0" algn="ctr" rtl="0">
              <a:spcBef>
                <a:spcPts val="0"/>
              </a:spcBef>
              <a:spcAft>
                <a:spcPts val="0"/>
              </a:spcAft>
              <a:buNone/>
            </a:pPr>
            <a:fld id="{00000000-1234-1234-1234-123412341234}" type="slidenum">
              <a:rPr lang="en"/>
              <a:t>‹#›</a:t>
            </a:fld>
            <a:endParaRPr/>
          </a:p>
        </p:txBody>
      </p:sp>
      <p:pic>
        <p:nvPicPr>
          <p:cNvPr id="3" name="Picture 2">
            <a:extLst>
              <a:ext uri="{FF2B5EF4-FFF2-40B4-BE49-F238E27FC236}">
                <a16:creationId xmlns:a16="http://schemas.microsoft.com/office/drawing/2014/main" id="{9AC2E71C-8E7E-4F6B-9806-22DC606412A9}"/>
              </a:ext>
            </a:extLst>
          </p:cNvPr>
          <p:cNvPicPr>
            <a:picLocks noChangeAspect="1"/>
          </p:cNvPicPr>
          <p:nvPr userDrawn="1"/>
        </p:nvPicPr>
        <p:blipFill>
          <a:blip r:embed="rId9"/>
          <a:stretch>
            <a:fillRect/>
          </a:stretch>
        </p:blipFill>
        <p:spPr>
          <a:xfrm>
            <a:off x="7731410" y="165859"/>
            <a:ext cx="1324204" cy="357591"/>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61" r:id="rId5"/>
    <p:sldLayoutId id="2147483662" r:id="rId6"/>
    <p:sldLayoutId id="2147483663"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29.png"/><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39.png"/></Relationships>
</file>

<file path=ppt/slides/_rels/slide44.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41.jpg"/><Relationship Id="rId4" Type="http://schemas.openxmlformats.org/officeDocument/2006/relationships/image" Target="../media/image39.png"/></Relationships>
</file>

<file path=ppt/slides/_rels/slide4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44.jpg"/><Relationship Id="rId5" Type="http://schemas.openxmlformats.org/officeDocument/2006/relationships/image" Target="../media/image43.jpg"/><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webp"/><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15"/>
          <p:cNvSpPr txBox="1">
            <a:spLocks noGrp="1"/>
          </p:cNvSpPr>
          <p:nvPr>
            <p:ph type="ctrTitle"/>
          </p:nvPr>
        </p:nvSpPr>
        <p:spPr>
          <a:xfrm>
            <a:off x="685800" y="1541675"/>
            <a:ext cx="5740200" cy="2060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4000" b="1" dirty="0">
                <a:latin typeface="Barlow SemiBold" panose="00000700000000000000" pitchFamily="2" charset="0"/>
                <a:cs typeface="Times New Roman" panose="02020603050405020304" pitchFamily="18" charset="0"/>
                <a:sym typeface="Arial"/>
              </a:rPr>
              <a:t>CẠNH TRANH VÀ ĐỘC QUYỀN TRONG NỀN KINH TẾ THỊ TRƯỜNG</a:t>
            </a:r>
            <a:endParaRPr sz="4000" b="1" dirty="0">
              <a:latin typeface="Barlow SemiBold" panose="00000700000000000000" pitchFamily="2" charset="0"/>
              <a:cs typeface="Times New Roman" panose="02020603050405020304" pitchFamily="18" charset="0"/>
            </a:endParaRPr>
          </a:p>
        </p:txBody>
      </p:sp>
      <p:sp>
        <p:nvSpPr>
          <p:cNvPr id="531" name="Google Shape;531;p15"/>
          <p:cNvSpPr txBox="1"/>
          <p:nvPr/>
        </p:nvSpPr>
        <p:spPr>
          <a:xfrm>
            <a:off x="767250" y="684875"/>
            <a:ext cx="7343100" cy="85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500" b="1" dirty="0">
              <a:solidFill>
                <a:srgbClr val="990000"/>
              </a:solidFill>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D56ED-1CE0-419E-A3EC-085843C1035F}"/>
              </a:ext>
            </a:extLst>
          </p:cNvPr>
          <p:cNvSpPr>
            <a:spLocks noGrp="1"/>
          </p:cNvSpPr>
          <p:nvPr>
            <p:ph type="title"/>
          </p:nvPr>
        </p:nvSpPr>
        <p:spPr/>
        <p:txBody>
          <a:bodyPr/>
          <a:lstStyle/>
          <a:p>
            <a:r>
              <a:rPr lang="en-US" dirty="0" err="1">
                <a:latin typeface="Barlow Light" panose="00000400000000000000" pitchFamily="2" charset="0"/>
              </a:rPr>
              <a:t>Nguyên</a:t>
            </a:r>
            <a:r>
              <a:rPr lang="en-US" dirty="0">
                <a:latin typeface="Barlow Light" panose="00000400000000000000" pitchFamily="2" charset="0"/>
              </a:rPr>
              <a:t> </a:t>
            </a:r>
            <a:r>
              <a:rPr lang="en-US" dirty="0" err="1">
                <a:latin typeface="Barlow Light" panose="00000400000000000000" pitchFamily="2" charset="0"/>
              </a:rPr>
              <a:t>nhân</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thành</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r>
              <a:rPr lang="en-US" dirty="0">
                <a:latin typeface="Barlow Light" panose="00000400000000000000" pitchFamily="2" charset="0"/>
              </a:rPr>
              <a:t> </a:t>
            </a:r>
            <a:r>
              <a:rPr lang="en-US" dirty="0" err="1">
                <a:latin typeface="Barlow Light" panose="00000400000000000000" pitchFamily="2" charset="0"/>
              </a:rPr>
              <a:t>nhà</a:t>
            </a:r>
            <a:r>
              <a:rPr lang="en-US" dirty="0">
                <a:latin typeface="Barlow Light" panose="00000400000000000000" pitchFamily="2" charset="0"/>
              </a:rPr>
              <a:t> </a:t>
            </a:r>
            <a:r>
              <a:rPr lang="en-US" dirty="0" err="1">
                <a:latin typeface="Barlow Light" panose="00000400000000000000" pitchFamily="2" charset="0"/>
              </a:rPr>
              <a:t>nước</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84CBB593-5423-4420-B2A5-23EB65AAD31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10</a:t>
            </a:fld>
            <a:endParaRPr lang="en">
              <a:latin typeface="Barlow Light" panose="00000400000000000000" pitchFamily="2" charset="0"/>
            </a:endParaRPr>
          </a:p>
        </p:txBody>
      </p:sp>
      <p:sp>
        <p:nvSpPr>
          <p:cNvPr id="5" name="TextBox 4">
            <a:extLst>
              <a:ext uri="{FF2B5EF4-FFF2-40B4-BE49-F238E27FC236}">
                <a16:creationId xmlns:a16="http://schemas.microsoft.com/office/drawing/2014/main" id="{2F36B2B9-D6C8-44E8-95DF-3A1E4EDDABBB}"/>
              </a:ext>
            </a:extLst>
          </p:cNvPr>
          <p:cNvSpPr txBox="1"/>
          <p:nvPr/>
        </p:nvSpPr>
        <p:spPr>
          <a:xfrm>
            <a:off x="5531747" y="2521573"/>
            <a:ext cx="3510898" cy="1200329"/>
          </a:xfrm>
          <a:prstGeom prst="rect">
            <a:avLst/>
          </a:prstGeom>
          <a:noFill/>
        </p:spPr>
        <p:txBody>
          <a:bodyPr wrap="none" rtlCol="0">
            <a:spAutoFit/>
          </a:bodyPr>
          <a:lstStyle/>
          <a:p>
            <a:r>
              <a:rPr lang="en-US" sz="2400" i="1" dirty="0" err="1">
                <a:latin typeface="Barlow Light" panose="00000400000000000000" pitchFamily="2" charset="0"/>
              </a:rPr>
              <a:t>Đòi</a:t>
            </a:r>
            <a:r>
              <a:rPr lang="en-US" sz="2400" i="1" dirty="0">
                <a:latin typeface="Barlow Light" panose="00000400000000000000" pitchFamily="2" charset="0"/>
              </a:rPr>
              <a:t> </a:t>
            </a:r>
            <a:r>
              <a:rPr lang="en-US" sz="2400" i="1" dirty="0" err="1">
                <a:latin typeface="Barlow Light" panose="00000400000000000000" pitchFamily="2" charset="0"/>
              </a:rPr>
              <a:t>hỏi</a:t>
            </a:r>
            <a:r>
              <a:rPr lang="en-US" sz="2400" i="1" dirty="0">
                <a:latin typeface="Barlow Light" panose="00000400000000000000" pitchFamily="2" charset="0"/>
              </a:rPr>
              <a:t> </a:t>
            </a:r>
            <a:r>
              <a:rPr lang="en-US" sz="2400" i="1" dirty="0" err="1">
                <a:latin typeface="Barlow Light" panose="00000400000000000000" pitchFamily="2" charset="0"/>
              </a:rPr>
              <a:t>tất</a:t>
            </a:r>
            <a:r>
              <a:rPr lang="en-US" sz="2400" i="1" dirty="0">
                <a:latin typeface="Barlow Light" panose="00000400000000000000" pitchFamily="2" charset="0"/>
              </a:rPr>
              <a:t> </a:t>
            </a:r>
            <a:r>
              <a:rPr lang="en-US" sz="2400" i="1" dirty="0" err="1">
                <a:latin typeface="Barlow Light" panose="00000400000000000000" pitchFamily="2" charset="0"/>
              </a:rPr>
              <a:t>yếu</a:t>
            </a:r>
            <a:r>
              <a:rPr lang="en-US" sz="2400" i="1" dirty="0">
                <a:latin typeface="Barlow Light" panose="00000400000000000000" pitchFamily="2" charset="0"/>
              </a:rPr>
              <a:t>:</a:t>
            </a:r>
          </a:p>
          <a:p>
            <a:pPr marL="285750" indent="-285750">
              <a:buFont typeface="Arial" panose="020B0604020202020204" pitchFamily="34" charset="0"/>
              <a:buChar char="•"/>
            </a:pPr>
            <a:r>
              <a:rPr lang="en-US" sz="2400" dirty="0" err="1">
                <a:latin typeface="Barlow Light" panose="00000400000000000000" pitchFamily="2" charset="0"/>
              </a:rPr>
              <a:t>Điều</a:t>
            </a:r>
            <a:r>
              <a:rPr lang="en-US" sz="2400" dirty="0">
                <a:latin typeface="Barlow Light" panose="00000400000000000000" pitchFamily="2" charset="0"/>
              </a:rPr>
              <a:t> </a:t>
            </a:r>
            <a:r>
              <a:rPr lang="en-US" sz="2400" dirty="0" err="1">
                <a:latin typeface="Barlow Light" panose="00000400000000000000" pitchFamily="2" charset="0"/>
              </a:rPr>
              <a:t>tiết</a:t>
            </a:r>
            <a:r>
              <a:rPr lang="en-US" sz="2400" dirty="0">
                <a:latin typeface="Barlow Light" panose="00000400000000000000" pitchFamily="2" charset="0"/>
              </a:rPr>
              <a:t> </a:t>
            </a:r>
            <a:r>
              <a:rPr lang="en-US" sz="2400" dirty="0" err="1">
                <a:latin typeface="Barlow Light" panose="00000400000000000000" pitchFamily="2" charset="0"/>
              </a:rPr>
              <a:t>xã</a:t>
            </a:r>
            <a:r>
              <a:rPr lang="en-US" sz="2400" dirty="0">
                <a:latin typeface="Barlow Light" panose="00000400000000000000" pitchFamily="2" charset="0"/>
              </a:rPr>
              <a:t> </a:t>
            </a:r>
            <a:r>
              <a:rPr lang="en-US" sz="2400" dirty="0" err="1">
                <a:latin typeface="Barlow Light" panose="00000400000000000000" pitchFamily="2" charset="0"/>
              </a:rPr>
              <a:t>hội</a:t>
            </a:r>
            <a:endParaRPr lang="en-US" sz="2400" dirty="0">
              <a:latin typeface="Barlow Light" panose="00000400000000000000" pitchFamily="2" charset="0"/>
            </a:endParaRPr>
          </a:p>
          <a:p>
            <a:pPr marL="285750" indent="-285750">
              <a:buFont typeface="Arial" panose="020B0604020202020204" pitchFamily="34" charset="0"/>
              <a:buChar char="•"/>
            </a:pPr>
            <a:r>
              <a:rPr lang="en-US" sz="2400" dirty="0" err="1">
                <a:latin typeface="Barlow Light" panose="00000400000000000000" pitchFamily="2" charset="0"/>
              </a:rPr>
              <a:t>Kế</a:t>
            </a:r>
            <a:r>
              <a:rPr lang="en-US" sz="2400" dirty="0">
                <a:latin typeface="Barlow Light" panose="00000400000000000000" pitchFamily="2" charset="0"/>
              </a:rPr>
              <a:t> </a:t>
            </a:r>
            <a:r>
              <a:rPr lang="en-US" sz="2400" dirty="0" err="1">
                <a:latin typeface="Barlow Light" panose="00000400000000000000" pitchFamily="2" charset="0"/>
              </a:rPr>
              <a:t>hoạch</a:t>
            </a:r>
            <a:r>
              <a:rPr lang="en-US" sz="2400" dirty="0">
                <a:latin typeface="Barlow Light" panose="00000400000000000000" pitchFamily="2" charset="0"/>
              </a:rPr>
              <a:t> </a:t>
            </a:r>
            <a:r>
              <a:rPr lang="en-US" sz="2400" dirty="0" err="1">
                <a:latin typeface="Barlow Light" panose="00000400000000000000" pitchFamily="2" charset="0"/>
              </a:rPr>
              <a:t>hóa</a:t>
            </a:r>
            <a:r>
              <a:rPr lang="en-US" sz="2400" dirty="0">
                <a:latin typeface="Barlow Light" panose="00000400000000000000" pitchFamily="2" charset="0"/>
              </a:rPr>
              <a:t> </a:t>
            </a:r>
            <a:r>
              <a:rPr lang="en-US" sz="2400" dirty="0" err="1">
                <a:latin typeface="Barlow Light" panose="00000400000000000000" pitchFamily="2" charset="0"/>
              </a:rPr>
              <a:t>tập</a:t>
            </a:r>
            <a:r>
              <a:rPr lang="en-US" sz="2400" dirty="0">
                <a:latin typeface="Barlow Light" panose="00000400000000000000" pitchFamily="2" charset="0"/>
              </a:rPr>
              <a:t> </a:t>
            </a:r>
            <a:r>
              <a:rPr lang="en-US" sz="2400" dirty="0" err="1">
                <a:latin typeface="Barlow Light" panose="00000400000000000000" pitchFamily="2" charset="0"/>
              </a:rPr>
              <a:t>trung</a:t>
            </a:r>
            <a:endParaRPr lang="en-US" sz="2400" dirty="0">
              <a:latin typeface="Barlow Light" panose="00000400000000000000" pitchFamily="2" charset="0"/>
            </a:endParaRPr>
          </a:p>
        </p:txBody>
      </p:sp>
      <p:grpSp>
        <p:nvGrpSpPr>
          <p:cNvPr id="6" name="Group 5">
            <a:extLst>
              <a:ext uri="{FF2B5EF4-FFF2-40B4-BE49-F238E27FC236}">
                <a16:creationId xmlns:a16="http://schemas.microsoft.com/office/drawing/2014/main" id="{6BB10434-CDAA-4423-8938-756AC7C564F3}"/>
              </a:ext>
            </a:extLst>
          </p:cNvPr>
          <p:cNvGrpSpPr/>
          <p:nvPr/>
        </p:nvGrpSpPr>
        <p:grpSpPr>
          <a:xfrm>
            <a:off x="2338967" y="1690576"/>
            <a:ext cx="3192780" cy="2492991"/>
            <a:chOff x="1764031" y="944316"/>
            <a:chExt cx="3192780" cy="2492991"/>
          </a:xfrm>
        </p:grpSpPr>
        <p:sp>
          <p:nvSpPr>
            <p:cNvPr id="7" name="TextBox 6">
              <a:extLst>
                <a:ext uri="{FF2B5EF4-FFF2-40B4-BE49-F238E27FC236}">
                  <a16:creationId xmlns:a16="http://schemas.microsoft.com/office/drawing/2014/main" id="{F53D7F08-B02F-49F8-9DFB-9AF11B2E22F8}"/>
                </a:ext>
              </a:extLst>
            </p:cNvPr>
            <p:cNvSpPr txBox="1"/>
            <p:nvPr/>
          </p:nvSpPr>
          <p:spPr>
            <a:xfrm>
              <a:off x="1764031" y="944316"/>
              <a:ext cx="3192780" cy="830997"/>
            </a:xfrm>
            <a:prstGeom prst="rect">
              <a:avLst/>
            </a:prstGeom>
            <a:noFill/>
          </p:spPr>
          <p:txBody>
            <a:bodyPr wrap="square" rtlCol="0">
              <a:spAutoFit/>
            </a:bodyPr>
            <a:lstStyle/>
            <a:p>
              <a:pPr algn="ctr"/>
              <a:r>
                <a:rPr lang="en-US" sz="2400" dirty="0" err="1">
                  <a:latin typeface="Barlow Light" panose="00000400000000000000" pitchFamily="2" charset="0"/>
                </a:rPr>
                <a:t>Tích</a:t>
              </a:r>
              <a:r>
                <a:rPr lang="en-US" sz="2400" dirty="0">
                  <a:latin typeface="Barlow Light" panose="00000400000000000000" pitchFamily="2" charset="0"/>
                </a:rPr>
                <a:t> </a:t>
              </a:r>
              <a:r>
                <a:rPr lang="en-US" sz="2400" dirty="0" err="1">
                  <a:latin typeface="Barlow Light" panose="00000400000000000000" pitchFamily="2" charset="0"/>
                </a:rPr>
                <a:t>tụ</a:t>
              </a:r>
              <a:r>
                <a:rPr lang="en-US" sz="2400" dirty="0">
                  <a:latin typeface="Barlow Light" panose="00000400000000000000" pitchFamily="2" charset="0"/>
                </a:rPr>
                <a:t> </a:t>
              </a:r>
              <a:r>
                <a:rPr lang="en-US" sz="2400" dirty="0" err="1">
                  <a:latin typeface="Barlow Light" panose="00000400000000000000" pitchFamily="2" charset="0"/>
                </a:rPr>
                <a:t>và</a:t>
              </a:r>
              <a:r>
                <a:rPr lang="en-US" sz="2400" dirty="0">
                  <a:latin typeface="Barlow Light" panose="00000400000000000000" pitchFamily="2" charset="0"/>
                </a:rPr>
                <a:t> </a:t>
              </a:r>
              <a:r>
                <a:rPr lang="en-US" sz="2400" dirty="0" err="1">
                  <a:latin typeface="Barlow Light" panose="00000400000000000000" pitchFamily="2" charset="0"/>
                </a:rPr>
                <a:t>tập</a:t>
              </a:r>
              <a:r>
                <a:rPr lang="en-US" sz="2400" dirty="0">
                  <a:latin typeface="Barlow Light" panose="00000400000000000000" pitchFamily="2" charset="0"/>
                </a:rPr>
                <a:t> </a:t>
              </a:r>
              <a:r>
                <a:rPr lang="en-US" sz="2400" dirty="0" err="1">
                  <a:latin typeface="Barlow Light" panose="00000400000000000000" pitchFamily="2" charset="0"/>
                </a:rPr>
                <a:t>trung</a:t>
              </a:r>
              <a:r>
                <a:rPr lang="en-US" sz="2400" dirty="0">
                  <a:latin typeface="Barlow Light" panose="00000400000000000000" pitchFamily="2" charset="0"/>
                </a:rPr>
                <a:t> t</a:t>
              </a:r>
              <a:r>
                <a:rPr lang="vi-VN" sz="2400" dirty="0">
                  <a:latin typeface="Barlow Light" panose="00000400000000000000" pitchFamily="2" charset="0"/>
                </a:rPr>
                <a:t>ư</a:t>
              </a:r>
              <a:r>
                <a:rPr lang="en-US" sz="2400" dirty="0">
                  <a:latin typeface="Barlow Light" panose="00000400000000000000" pitchFamily="2" charset="0"/>
                </a:rPr>
                <a:t> </a:t>
              </a:r>
              <a:r>
                <a:rPr lang="en-US" sz="2400" dirty="0" err="1">
                  <a:latin typeface="Barlow Light" panose="00000400000000000000" pitchFamily="2" charset="0"/>
                </a:rPr>
                <a:t>bản</a:t>
              </a:r>
              <a:r>
                <a:rPr lang="en-US" sz="2400" dirty="0">
                  <a:latin typeface="Barlow Light" panose="00000400000000000000" pitchFamily="2" charset="0"/>
                </a:rPr>
                <a:t> </a:t>
              </a:r>
              <a:r>
                <a:rPr lang="en-US" sz="2400" dirty="0" err="1">
                  <a:latin typeface="Barlow Light" panose="00000400000000000000" pitchFamily="2" charset="0"/>
                </a:rPr>
                <a:t>càng</a:t>
              </a:r>
              <a:r>
                <a:rPr lang="en-US" sz="2400" dirty="0">
                  <a:latin typeface="Barlow Light" panose="00000400000000000000" pitchFamily="2" charset="0"/>
                </a:rPr>
                <a:t> </a:t>
              </a:r>
              <a:r>
                <a:rPr lang="en-US" sz="2400" dirty="0" err="1">
                  <a:latin typeface="Barlow Light" panose="00000400000000000000" pitchFamily="2" charset="0"/>
                </a:rPr>
                <a:t>lớn</a:t>
              </a:r>
              <a:endParaRPr lang="en-US" sz="2400" dirty="0">
                <a:latin typeface="Barlow Light" panose="00000400000000000000" pitchFamily="2" charset="0"/>
              </a:endParaRPr>
            </a:p>
          </p:txBody>
        </p:sp>
        <p:sp>
          <p:nvSpPr>
            <p:cNvPr id="8" name="TextBox 7">
              <a:extLst>
                <a:ext uri="{FF2B5EF4-FFF2-40B4-BE49-F238E27FC236}">
                  <a16:creationId xmlns:a16="http://schemas.microsoft.com/office/drawing/2014/main" id="{475A7410-5C88-4039-8D97-4FFD24FE817C}"/>
                </a:ext>
              </a:extLst>
            </p:cNvPr>
            <p:cNvSpPr txBox="1"/>
            <p:nvPr/>
          </p:nvSpPr>
          <p:spPr>
            <a:xfrm>
              <a:off x="1908812" y="2606310"/>
              <a:ext cx="3047999" cy="830997"/>
            </a:xfrm>
            <a:prstGeom prst="rect">
              <a:avLst/>
            </a:prstGeom>
            <a:noFill/>
          </p:spPr>
          <p:txBody>
            <a:bodyPr wrap="square" rtlCol="0">
              <a:spAutoFit/>
            </a:bodyPr>
            <a:lstStyle/>
            <a:p>
              <a:pPr algn="ctr"/>
              <a:r>
                <a:rPr lang="en-US" sz="2400" dirty="0" err="1">
                  <a:latin typeface="Barlow Light" panose="00000400000000000000" pitchFamily="2" charset="0"/>
                </a:rPr>
                <a:t>Tích</a:t>
              </a:r>
              <a:r>
                <a:rPr lang="en-US" sz="2400" dirty="0">
                  <a:latin typeface="Barlow Light" panose="00000400000000000000" pitchFamily="2" charset="0"/>
                </a:rPr>
                <a:t> </a:t>
              </a:r>
              <a:r>
                <a:rPr lang="en-US" sz="2400" dirty="0" err="1">
                  <a:latin typeface="Barlow Light" panose="00000400000000000000" pitchFamily="2" charset="0"/>
                </a:rPr>
                <a:t>tụ</a:t>
              </a:r>
              <a:r>
                <a:rPr lang="en-US" sz="2400" dirty="0">
                  <a:latin typeface="Barlow Light" panose="00000400000000000000" pitchFamily="2" charset="0"/>
                </a:rPr>
                <a:t> </a:t>
              </a:r>
              <a:r>
                <a:rPr lang="en-US" sz="2400" dirty="0" err="1">
                  <a:latin typeface="Barlow Light" panose="00000400000000000000" pitchFamily="2" charset="0"/>
                </a:rPr>
                <a:t>và</a:t>
              </a:r>
              <a:r>
                <a:rPr lang="en-US" sz="2400" dirty="0">
                  <a:latin typeface="Barlow Light" panose="00000400000000000000" pitchFamily="2" charset="0"/>
                </a:rPr>
                <a:t> </a:t>
              </a:r>
              <a:r>
                <a:rPr lang="en-US" sz="2400" dirty="0" err="1">
                  <a:latin typeface="Barlow Light" panose="00000400000000000000" pitchFamily="2" charset="0"/>
                </a:rPr>
                <a:t>tập</a:t>
              </a:r>
              <a:r>
                <a:rPr lang="en-US" sz="2400" dirty="0">
                  <a:latin typeface="Barlow Light" panose="00000400000000000000" pitchFamily="2" charset="0"/>
                </a:rPr>
                <a:t> </a:t>
              </a:r>
              <a:r>
                <a:rPr lang="en-US" sz="2400" dirty="0" err="1">
                  <a:latin typeface="Barlow Light" panose="00000400000000000000" pitchFamily="2" charset="0"/>
                </a:rPr>
                <a:t>trung</a:t>
              </a:r>
              <a:r>
                <a:rPr lang="en-US" sz="2400" dirty="0">
                  <a:latin typeface="Barlow Light" panose="00000400000000000000" pitchFamily="2" charset="0"/>
                </a:rPr>
                <a:t> </a:t>
              </a:r>
              <a:r>
                <a:rPr lang="en-US" sz="2400" dirty="0" err="1">
                  <a:latin typeface="Barlow Light" panose="00000400000000000000" pitchFamily="2" charset="0"/>
                </a:rPr>
                <a:t>sản</a:t>
              </a:r>
              <a:r>
                <a:rPr lang="en-US" sz="2400" dirty="0">
                  <a:latin typeface="Barlow Light" panose="00000400000000000000" pitchFamily="2" charset="0"/>
                </a:rPr>
                <a:t> </a:t>
              </a:r>
              <a:r>
                <a:rPr lang="en-US" sz="2400" dirty="0" err="1">
                  <a:latin typeface="Barlow Light" panose="00000400000000000000" pitchFamily="2" charset="0"/>
                </a:rPr>
                <a:t>xuất</a:t>
              </a:r>
              <a:r>
                <a:rPr lang="en-US" sz="2400" dirty="0">
                  <a:latin typeface="Barlow Light" panose="00000400000000000000" pitchFamily="2" charset="0"/>
                </a:rPr>
                <a:t> </a:t>
              </a:r>
              <a:r>
                <a:rPr lang="en-US" sz="2400" dirty="0" err="1">
                  <a:latin typeface="Barlow Light" panose="00000400000000000000" pitchFamily="2" charset="0"/>
                </a:rPr>
                <a:t>càng</a:t>
              </a:r>
              <a:r>
                <a:rPr lang="en-US" sz="2400" dirty="0">
                  <a:latin typeface="Barlow Light" panose="00000400000000000000" pitchFamily="2" charset="0"/>
                </a:rPr>
                <a:t> </a:t>
              </a:r>
              <a:r>
                <a:rPr lang="en-US" sz="2400" dirty="0" err="1">
                  <a:latin typeface="Barlow Light" panose="00000400000000000000" pitchFamily="2" charset="0"/>
                </a:rPr>
                <a:t>cao</a:t>
              </a:r>
              <a:endParaRPr lang="en-US" sz="2400" dirty="0">
                <a:latin typeface="Barlow Light" panose="00000400000000000000" pitchFamily="2" charset="0"/>
              </a:endParaRPr>
            </a:p>
          </p:txBody>
        </p:sp>
        <p:sp>
          <p:nvSpPr>
            <p:cNvPr id="9" name="Arrow: Down 8">
              <a:extLst>
                <a:ext uri="{FF2B5EF4-FFF2-40B4-BE49-F238E27FC236}">
                  <a16:creationId xmlns:a16="http://schemas.microsoft.com/office/drawing/2014/main" id="{91546D2A-15C8-4380-A00F-28496AD51F86}"/>
                </a:ext>
              </a:extLst>
            </p:cNvPr>
            <p:cNvSpPr/>
            <p:nvPr/>
          </p:nvSpPr>
          <p:spPr>
            <a:xfrm>
              <a:off x="3118105" y="1900096"/>
              <a:ext cx="484632" cy="616293"/>
            </a:xfrm>
            <a:prstGeom prst="down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latin typeface="Barlow Light" panose="00000400000000000000" pitchFamily="2" charset="0"/>
              </a:endParaRPr>
            </a:p>
          </p:txBody>
        </p:sp>
      </p:grpSp>
      <p:sp>
        <p:nvSpPr>
          <p:cNvPr id="12" name="Text Placeholder 11">
            <a:extLst>
              <a:ext uri="{FF2B5EF4-FFF2-40B4-BE49-F238E27FC236}">
                <a16:creationId xmlns:a16="http://schemas.microsoft.com/office/drawing/2014/main" id="{9BA3B05C-22DA-4816-A870-0BF168E853C0}"/>
              </a:ext>
            </a:extLst>
          </p:cNvPr>
          <p:cNvSpPr>
            <a:spLocks noGrp="1"/>
          </p:cNvSpPr>
          <p:nvPr>
            <p:ph type="body" idx="1"/>
          </p:nvPr>
        </p:nvSpPr>
        <p:spPr>
          <a:xfrm>
            <a:off x="785105" y="1690576"/>
            <a:ext cx="1256346" cy="481065"/>
          </a:xfrm>
        </p:spPr>
        <p:style>
          <a:lnRef idx="0">
            <a:schemeClr val="accent1"/>
          </a:lnRef>
          <a:fillRef idx="3">
            <a:schemeClr val="accent1"/>
          </a:fillRef>
          <a:effectRef idx="3">
            <a:schemeClr val="accent1"/>
          </a:effectRef>
          <a:fontRef idx="minor">
            <a:schemeClr val="lt1"/>
          </a:fontRef>
        </p:style>
        <p:txBody>
          <a:bodyPr/>
          <a:lstStyle/>
          <a:p>
            <a:pPr marL="76200" indent="0">
              <a:buNone/>
            </a:pPr>
            <a:r>
              <a:rPr lang="en-US" dirty="0" err="1">
                <a:latin typeface="Barlow Light" panose="00000400000000000000" pitchFamily="2" charset="0"/>
                <a:cs typeface="Times New Roman" panose="02020603050405020304" pitchFamily="18" charset="0"/>
              </a:rPr>
              <a:t>Thứ</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nhất</a:t>
            </a:r>
            <a:endParaRPr lang="en-US" dirty="0">
              <a:latin typeface="Barlow Light" panose="00000400000000000000" pitchFamily="2" charset="0"/>
              <a:cs typeface="Times New Roman" panose="02020603050405020304" pitchFamily="18" charset="0"/>
            </a:endParaRPr>
          </a:p>
        </p:txBody>
      </p:sp>
    </p:spTree>
    <p:extLst>
      <p:ext uri="{BB962C8B-B14F-4D97-AF65-F5344CB8AC3E}">
        <p14:creationId xmlns:p14="http://schemas.microsoft.com/office/powerpoint/2010/main" val="3431635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3F0FD-C7EA-4AF1-868E-06EAA8D6A9AE}"/>
              </a:ext>
            </a:extLst>
          </p:cNvPr>
          <p:cNvSpPr>
            <a:spLocks noGrp="1"/>
          </p:cNvSpPr>
          <p:nvPr>
            <p:ph type="title"/>
          </p:nvPr>
        </p:nvSpPr>
        <p:spPr/>
        <p:txBody>
          <a:bodyPr/>
          <a:lstStyle/>
          <a:p>
            <a:r>
              <a:rPr lang="en-US" dirty="0" err="1">
                <a:latin typeface="Barlow Light" panose="00000400000000000000" pitchFamily="2" charset="0"/>
              </a:rPr>
              <a:t>Nguyên</a:t>
            </a:r>
            <a:r>
              <a:rPr lang="en-US" dirty="0">
                <a:latin typeface="Barlow Light" panose="00000400000000000000" pitchFamily="2" charset="0"/>
              </a:rPr>
              <a:t> </a:t>
            </a:r>
            <a:r>
              <a:rPr lang="en-US" dirty="0" err="1">
                <a:latin typeface="Barlow Light" panose="00000400000000000000" pitchFamily="2" charset="0"/>
              </a:rPr>
              <a:t>nhân</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thành</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r>
              <a:rPr lang="en-US" dirty="0">
                <a:latin typeface="Barlow Light" panose="00000400000000000000" pitchFamily="2" charset="0"/>
              </a:rPr>
              <a:t> </a:t>
            </a:r>
            <a:r>
              <a:rPr lang="en-US" dirty="0" err="1">
                <a:latin typeface="Barlow Light" panose="00000400000000000000" pitchFamily="2" charset="0"/>
              </a:rPr>
              <a:t>nhà</a:t>
            </a:r>
            <a:r>
              <a:rPr lang="en-US" dirty="0">
                <a:latin typeface="Barlow Light" panose="00000400000000000000" pitchFamily="2" charset="0"/>
              </a:rPr>
              <a:t> </a:t>
            </a:r>
            <a:r>
              <a:rPr lang="en-US" dirty="0" err="1">
                <a:latin typeface="Barlow Light" panose="00000400000000000000" pitchFamily="2" charset="0"/>
              </a:rPr>
              <a:t>nước</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42805609-707E-430C-B679-91CECF0D750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11</a:t>
            </a:fld>
            <a:endParaRPr lang="en">
              <a:latin typeface="Barlow Light" panose="00000400000000000000" pitchFamily="2" charset="0"/>
            </a:endParaRPr>
          </a:p>
        </p:txBody>
      </p:sp>
      <p:sp>
        <p:nvSpPr>
          <p:cNvPr id="5" name="TextBox 4">
            <a:extLst>
              <a:ext uri="{FF2B5EF4-FFF2-40B4-BE49-F238E27FC236}">
                <a16:creationId xmlns:a16="http://schemas.microsoft.com/office/drawing/2014/main" id="{8E380ECC-71A0-4E00-832C-59DDEEF4904B}"/>
              </a:ext>
            </a:extLst>
          </p:cNvPr>
          <p:cNvSpPr txBox="1"/>
          <p:nvPr/>
        </p:nvSpPr>
        <p:spPr>
          <a:xfrm>
            <a:off x="5631879" y="2587222"/>
            <a:ext cx="2824812" cy="1200329"/>
          </a:xfrm>
          <a:prstGeom prst="rect">
            <a:avLst/>
          </a:prstGeom>
          <a:noFill/>
        </p:spPr>
        <p:txBody>
          <a:bodyPr wrap="none" rtlCol="0">
            <a:spAutoFit/>
          </a:bodyPr>
          <a:lstStyle/>
          <a:p>
            <a:pPr marL="342900" indent="-342900">
              <a:buFont typeface="Arial" panose="020B0604020202020204" pitchFamily="34" charset="0"/>
              <a:buChar char="•"/>
            </a:pPr>
            <a:r>
              <a:rPr lang="en-US" sz="2400" dirty="0" err="1">
                <a:latin typeface="Barlow Light" panose="00000400000000000000" pitchFamily="2" charset="0"/>
              </a:rPr>
              <a:t>Đầu</a:t>
            </a:r>
            <a:r>
              <a:rPr lang="en-US" sz="2400" dirty="0">
                <a:latin typeface="Barlow Light" panose="00000400000000000000" pitchFamily="2" charset="0"/>
              </a:rPr>
              <a:t> t</a:t>
            </a:r>
            <a:r>
              <a:rPr lang="vi-VN" sz="2400" dirty="0">
                <a:latin typeface="Barlow Light" panose="00000400000000000000" pitchFamily="2" charset="0"/>
              </a:rPr>
              <a:t>ư</a:t>
            </a:r>
            <a:r>
              <a:rPr lang="en-US" sz="2400" dirty="0">
                <a:latin typeface="Barlow Light" panose="00000400000000000000" pitchFamily="2" charset="0"/>
              </a:rPr>
              <a:t> </a:t>
            </a:r>
            <a:r>
              <a:rPr lang="en-US" sz="2400" dirty="0" err="1">
                <a:latin typeface="Barlow Light" panose="00000400000000000000" pitchFamily="2" charset="0"/>
              </a:rPr>
              <a:t>lớn</a:t>
            </a:r>
            <a:endParaRPr lang="en-US" sz="2400" dirty="0">
              <a:latin typeface="Barlow Light" panose="00000400000000000000" pitchFamily="2" charset="0"/>
            </a:endParaRPr>
          </a:p>
          <a:p>
            <a:pPr marL="342900" indent="-342900">
              <a:buFont typeface="Arial" panose="020B0604020202020204" pitchFamily="34" charset="0"/>
              <a:buChar char="•"/>
            </a:pPr>
            <a:r>
              <a:rPr lang="en-US" sz="2400" dirty="0">
                <a:latin typeface="Barlow Light" panose="00000400000000000000" pitchFamily="2" charset="0"/>
              </a:rPr>
              <a:t>Thu </a:t>
            </a:r>
            <a:r>
              <a:rPr lang="en-US" sz="2400" dirty="0" err="1">
                <a:latin typeface="Barlow Light" panose="00000400000000000000" pitchFamily="2" charset="0"/>
              </a:rPr>
              <a:t>hồi</a:t>
            </a:r>
            <a:r>
              <a:rPr lang="en-US" sz="2400" dirty="0">
                <a:latin typeface="Barlow Light" panose="00000400000000000000" pitchFamily="2" charset="0"/>
              </a:rPr>
              <a:t> </a:t>
            </a:r>
            <a:r>
              <a:rPr lang="en-US" sz="2400" dirty="0" err="1">
                <a:latin typeface="Barlow Light" panose="00000400000000000000" pitchFamily="2" charset="0"/>
              </a:rPr>
              <a:t>vốn</a:t>
            </a:r>
            <a:r>
              <a:rPr lang="en-US" sz="2400" dirty="0">
                <a:latin typeface="Barlow Light" panose="00000400000000000000" pitchFamily="2" charset="0"/>
              </a:rPr>
              <a:t> </a:t>
            </a:r>
            <a:r>
              <a:rPr lang="en-US" sz="2400" dirty="0" err="1">
                <a:latin typeface="Barlow Light" panose="00000400000000000000" pitchFamily="2" charset="0"/>
              </a:rPr>
              <a:t>chậm</a:t>
            </a:r>
            <a:endParaRPr lang="en-US" sz="2400" dirty="0">
              <a:latin typeface="Barlow Light" panose="00000400000000000000" pitchFamily="2" charset="0"/>
            </a:endParaRPr>
          </a:p>
          <a:p>
            <a:pPr marL="342900" indent="-342900">
              <a:buFont typeface="Arial" panose="020B0604020202020204" pitchFamily="34" charset="0"/>
              <a:buChar char="•"/>
            </a:pPr>
            <a:r>
              <a:rPr lang="en-US" sz="2400" dirty="0" err="1">
                <a:latin typeface="Barlow Light" panose="00000400000000000000" pitchFamily="2" charset="0"/>
              </a:rPr>
              <a:t>Ít</a:t>
            </a:r>
            <a:r>
              <a:rPr lang="en-US" sz="2400" dirty="0">
                <a:latin typeface="Barlow Light" panose="00000400000000000000" pitchFamily="2" charset="0"/>
              </a:rPr>
              <a:t> </a:t>
            </a:r>
            <a:r>
              <a:rPr lang="en-US" sz="2400" dirty="0" err="1">
                <a:latin typeface="Barlow Light" panose="00000400000000000000" pitchFamily="2" charset="0"/>
              </a:rPr>
              <a:t>lợi</a:t>
            </a:r>
            <a:r>
              <a:rPr lang="en-US" sz="2400" dirty="0">
                <a:latin typeface="Barlow Light" panose="00000400000000000000" pitchFamily="2" charset="0"/>
              </a:rPr>
              <a:t> </a:t>
            </a:r>
            <a:r>
              <a:rPr lang="en-US" sz="2400" dirty="0" err="1">
                <a:latin typeface="Barlow Light" panose="00000400000000000000" pitchFamily="2" charset="0"/>
              </a:rPr>
              <a:t>nhuận</a:t>
            </a:r>
            <a:endParaRPr lang="en-US" sz="2400" dirty="0">
              <a:latin typeface="Barlow Light" panose="00000400000000000000" pitchFamily="2" charset="0"/>
            </a:endParaRPr>
          </a:p>
        </p:txBody>
      </p:sp>
      <p:grpSp>
        <p:nvGrpSpPr>
          <p:cNvPr id="6" name="Group 5">
            <a:extLst>
              <a:ext uri="{FF2B5EF4-FFF2-40B4-BE49-F238E27FC236}">
                <a16:creationId xmlns:a16="http://schemas.microsoft.com/office/drawing/2014/main" id="{777CA7DD-544E-4B06-9AD7-06001904F3FC}"/>
              </a:ext>
            </a:extLst>
          </p:cNvPr>
          <p:cNvGrpSpPr/>
          <p:nvPr/>
        </p:nvGrpSpPr>
        <p:grpSpPr>
          <a:xfrm>
            <a:off x="2630485" y="1663912"/>
            <a:ext cx="3192780" cy="1823567"/>
            <a:chOff x="2023651" y="1315958"/>
            <a:chExt cx="3192780" cy="1569621"/>
          </a:xfrm>
        </p:grpSpPr>
        <p:sp>
          <p:nvSpPr>
            <p:cNvPr id="7" name="TextBox 6">
              <a:extLst>
                <a:ext uri="{FF2B5EF4-FFF2-40B4-BE49-F238E27FC236}">
                  <a16:creationId xmlns:a16="http://schemas.microsoft.com/office/drawing/2014/main" id="{1A8B32F9-BDB9-40AF-BF0B-5640F55249A4}"/>
                </a:ext>
              </a:extLst>
            </p:cNvPr>
            <p:cNvSpPr txBox="1"/>
            <p:nvPr/>
          </p:nvSpPr>
          <p:spPr>
            <a:xfrm>
              <a:off x="2023651" y="1315958"/>
              <a:ext cx="3192780" cy="715274"/>
            </a:xfrm>
            <a:prstGeom prst="rect">
              <a:avLst/>
            </a:prstGeom>
            <a:noFill/>
          </p:spPr>
          <p:txBody>
            <a:bodyPr wrap="square" rtlCol="0">
              <a:spAutoFit/>
            </a:bodyPr>
            <a:lstStyle/>
            <a:p>
              <a:pPr algn="ctr"/>
              <a:r>
                <a:rPr lang="en-US" sz="2400" dirty="0" err="1">
                  <a:latin typeface="Barlow Light" panose="00000400000000000000" pitchFamily="2" charset="0"/>
                </a:rPr>
                <a:t>Phân</a:t>
              </a:r>
              <a:r>
                <a:rPr lang="en-US" sz="2400" dirty="0">
                  <a:latin typeface="Barlow Light" panose="00000400000000000000" pitchFamily="2" charset="0"/>
                </a:rPr>
                <a:t> </a:t>
              </a:r>
              <a:r>
                <a:rPr lang="en-US" sz="2400" dirty="0" err="1">
                  <a:latin typeface="Barlow Light" panose="00000400000000000000" pitchFamily="2" charset="0"/>
                </a:rPr>
                <a:t>công</a:t>
              </a:r>
              <a:r>
                <a:rPr lang="en-US" sz="2400" dirty="0">
                  <a:latin typeface="Barlow Light" panose="00000400000000000000" pitchFamily="2" charset="0"/>
                </a:rPr>
                <a:t> lao </a:t>
              </a:r>
              <a:r>
                <a:rPr lang="en-US" sz="2400" dirty="0" err="1">
                  <a:latin typeface="Barlow Light" panose="00000400000000000000" pitchFamily="2" charset="0"/>
                </a:rPr>
                <a:t>động</a:t>
              </a:r>
              <a:r>
                <a:rPr lang="en-US" sz="2400" dirty="0">
                  <a:latin typeface="Barlow Light" panose="00000400000000000000" pitchFamily="2" charset="0"/>
                </a:rPr>
                <a:t> </a:t>
              </a:r>
              <a:r>
                <a:rPr lang="en-US" sz="2400" dirty="0" err="1">
                  <a:latin typeface="Barlow Light" panose="00000400000000000000" pitchFamily="2" charset="0"/>
                </a:rPr>
                <a:t>xã</a:t>
              </a:r>
              <a:r>
                <a:rPr lang="en-US" sz="2400" dirty="0">
                  <a:latin typeface="Barlow Light" panose="00000400000000000000" pitchFamily="2" charset="0"/>
                </a:rPr>
                <a:t> </a:t>
              </a:r>
              <a:r>
                <a:rPr lang="en-US" sz="2400" dirty="0" err="1">
                  <a:latin typeface="Barlow Light" panose="00000400000000000000" pitchFamily="2" charset="0"/>
                </a:rPr>
                <a:t>hội</a:t>
              </a:r>
              <a:r>
                <a:rPr lang="en-US" sz="2400" dirty="0">
                  <a:latin typeface="Barlow Light" panose="00000400000000000000" pitchFamily="2" charset="0"/>
                </a:rPr>
                <a:t> </a:t>
              </a:r>
              <a:r>
                <a:rPr lang="en-US" sz="2400" dirty="0" err="1">
                  <a:latin typeface="Barlow Light" panose="00000400000000000000" pitchFamily="2" charset="0"/>
                </a:rPr>
                <a:t>phát</a:t>
              </a:r>
              <a:r>
                <a:rPr lang="en-US" sz="2400" dirty="0">
                  <a:latin typeface="Barlow Light" panose="00000400000000000000" pitchFamily="2" charset="0"/>
                </a:rPr>
                <a:t> </a:t>
              </a:r>
              <a:r>
                <a:rPr lang="en-US" sz="2400" dirty="0" err="1">
                  <a:latin typeface="Barlow Light" panose="00000400000000000000" pitchFamily="2" charset="0"/>
                </a:rPr>
                <a:t>triển</a:t>
              </a:r>
              <a:endParaRPr lang="en-US" sz="2400" dirty="0">
                <a:latin typeface="Barlow Light" panose="00000400000000000000" pitchFamily="2" charset="0"/>
              </a:endParaRPr>
            </a:p>
          </p:txBody>
        </p:sp>
        <p:sp>
          <p:nvSpPr>
            <p:cNvPr id="8" name="Arrow: Down 7">
              <a:extLst>
                <a:ext uri="{FF2B5EF4-FFF2-40B4-BE49-F238E27FC236}">
                  <a16:creationId xmlns:a16="http://schemas.microsoft.com/office/drawing/2014/main" id="{38AD764B-606E-4374-A11F-36527C835456}"/>
                </a:ext>
              </a:extLst>
            </p:cNvPr>
            <p:cNvSpPr/>
            <p:nvPr/>
          </p:nvSpPr>
          <p:spPr>
            <a:xfrm>
              <a:off x="3290259" y="2244815"/>
              <a:ext cx="484632" cy="640764"/>
            </a:xfrm>
            <a:prstGeom prst="down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latin typeface="Barlow Light" panose="00000400000000000000" pitchFamily="2" charset="0"/>
              </a:endParaRPr>
            </a:p>
          </p:txBody>
        </p:sp>
      </p:grpSp>
      <p:sp>
        <p:nvSpPr>
          <p:cNvPr id="9" name="TextBox 8">
            <a:extLst>
              <a:ext uri="{FF2B5EF4-FFF2-40B4-BE49-F238E27FC236}">
                <a16:creationId xmlns:a16="http://schemas.microsoft.com/office/drawing/2014/main" id="{CFB4F77E-CB76-44A6-A8AE-7F656FA0DAB8}"/>
              </a:ext>
            </a:extLst>
          </p:cNvPr>
          <p:cNvSpPr txBox="1"/>
          <p:nvPr/>
        </p:nvSpPr>
        <p:spPr>
          <a:xfrm>
            <a:off x="2543019" y="3787551"/>
            <a:ext cx="3192780" cy="461665"/>
          </a:xfrm>
          <a:prstGeom prst="rect">
            <a:avLst/>
          </a:prstGeom>
          <a:noFill/>
        </p:spPr>
        <p:txBody>
          <a:bodyPr wrap="square" rtlCol="0">
            <a:spAutoFit/>
          </a:bodyPr>
          <a:lstStyle/>
          <a:p>
            <a:pPr algn="ctr"/>
            <a:r>
              <a:rPr lang="en-US" sz="2400" dirty="0" err="1">
                <a:latin typeface="Barlow Light" panose="00000400000000000000" pitchFamily="2" charset="0"/>
              </a:rPr>
              <a:t>Ngành</a:t>
            </a:r>
            <a:r>
              <a:rPr lang="en-US" sz="2400" dirty="0">
                <a:latin typeface="Barlow Light" panose="00000400000000000000" pitchFamily="2" charset="0"/>
              </a:rPr>
              <a:t> </a:t>
            </a:r>
            <a:r>
              <a:rPr lang="en-US" sz="2400" dirty="0" err="1">
                <a:latin typeface="Barlow Light" panose="00000400000000000000" pitchFamily="2" charset="0"/>
              </a:rPr>
              <a:t>mới</a:t>
            </a:r>
            <a:endParaRPr lang="en-US" sz="2400" dirty="0">
              <a:latin typeface="Barlow Light" panose="00000400000000000000" pitchFamily="2" charset="0"/>
            </a:endParaRPr>
          </a:p>
        </p:txBody>
      </p:sp>
      <p:sp>
        <p:nvSpPr>
          <p:cNvPr id="12" name="Text Placeholder 11">
            <a:extLst>
              <a:ext uri="{FF2B5EF4-FFF2-40B4-BE49-F238E27FC236}">
                <a16:creationId xmlns:a16="http://schemas.microsoft.com/office/drawing/2014/main" id="{DAD47598-4570-4214-BEB5-6A5F5679B10C}"/>
              </a:ext>
            </a:extLst>
          </p:cNvPr>
          <p:cNvSpPr>
            <a:spLocks noGrp="1"/>
          </p:cNvSpPr>
          <p:nvPr>
            <p:ph type="body" idx="1"/>
          </p:nvPr>
        </p:nvSpPr>
        <p:spPr>
          <a:xfrm>
            <a:off x="827636" y="1702378"/>
            <a:ext cx="1256346" cy="481065"/>
          </a:xfrm>
        </p:spPr>
        <p:style>
          <a:lnRef idx="0">
            <a:schemeClr val="accent1"/>
          </a:lnRef>
          <a:fillRef idx="3">
            <a:schemeClr val="accent1"/>
          </a:fillRef>
          <a:effectRef idx="3">
            <a:schemeClr val="accent1"/>
          </a:effectRef>
          <a:fontRef idx="minor">
            <a:schemeClr val="lt1"/>
          </a:fontRef>
        </p:style>
        <p:txBody>
          <a:bodyPr/>
          <a:lstStyle/>
          <a:p>
            <a:pPr marL="76200" indent="0">
              <a:buNone/>
            </a:pPr>
            <a:r>
              <a:rPr lang="en-US" dirty="0" err="1">
                <a:latin typeface="Barlow Light" panose="00000400000000000000" pitchFamily="2" charset="0"/>
                <a:cs typeface="Times New Roman" panose="02020603050405020304" pitchFamily="18" charset="0"/>
              </a:rPr>
              <a:t>Thứ</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hai</a:t>
            </a:r>
            <a:endParaRPr lang="en-US" dirty="0">
              <a:latin typeface="Barlow Light" panose="00000400000000000000" pitchFamily="2" charset="0"/>
              <a:cs typeface="Times New Roman" panose="02020603050405020304" pitchFamily="18" charset="0"/>
            </a:endParaRPr>
          </a:p>
        </p:txBody>
      </p:sp>
    </p:spTree>
    <p:extLst>
      <p:ext uri="{BB962C8B-B14F-4D97-AF65-F5344CB8AC3E}">
        <p14:creationId xmlns:p14="http://schemas.microsoft.com/office/powerpoint/2010/main" val="960444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52996-5561-4835-88C9-5A28899EF814}"/>
              </a:ext>
            </a:extLst>
          </p:cNvPr>
          <p:cNvSpPr>
            <a:spLocks noGrp="1"/>
          </p:cNvSpPr>
          <p:nvPr>
            <p:ph type="title"/>
          </p:nvPr>
        </p:nvSpPr>
        <p:spPr/>
        <p:txBody>
          <a:bodyPr/>
          <a:lstStyle/>
          <a:p>
            <a:r>
              <a:rPr lang="en-US" dirty="0" err="1">
                <a:latin typeface="Barlow Light" panose="00000400000000000000" pitchFamily="2" charset="0"/>
              </a:rPr>
              <a:t>Nguyên</a:t>
            </a:r>
            <a:r>
              <a:rPr lang="en-US" dirty="0">
                <a:latin typeface="Barlow Light" panose="00000400000000000000" pitchFamily="2" charset="0"/>
              </a:rPr>
              <a:t> </a:t>
            </a:r>
            <a:r>
              <a:rPr lang="en-US" dirty="0" err="1">
                <a:latin typeface="Barlow Light" panose="00000400000000000000" pitchFamily="2" charset="0"/>
              </a:rPr>
              <a:t>nhân</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thành</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r>
              <a:rPr lang="en-US" dirty="0">
                <a:latin typeface="Barlow Light" panose="00000400000000000000" pitchFamily="2" charset="0"/>
              </a:rPr>
              <a:t> </a:t>
            </a:r>
            <a:r>
              <a:rPr lang="en-US" dirty="0" err="1">
                <a:latin typeface="Barlow Light" panose="00000400000000000000" pitchFamily="2" charset="0"/>
              </a:rPr>
              <a:t>nhà</a:t>
            </a:r>
            <a:r>
              <a:rPr lang="en-US" dirty="0">
                <a:latin typeface="Barlow Light" panose="00000400000000000000" pitchFamily="2" charset="0"/>
              </a:rPr>
              <a:t> </a:t>
            </a:r>
            <a:r>
              <a:rPr lang="en-US" dirty="0" err="1">
                <a:latin typeface="Barlow Light" panose="00000400000000000000" pitchFamily="2" charset="0"/>
              </a:rPr>
              <a:t>nước</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414344E7-6C07-456D-91F3-45C52C73633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12</a:t>
            </a:fld>
            <a:endParaRPr lang="en">
              <a:latin typeface="Barlow Light" panose="00000400000000000000" pitchFamily="2" charset="0"/>
            </a:endParaRPr>
          </a:p>
        </p:txBody>
      </p:sp>
      <p:sp>
        <p:nvSpPr>
          <p:cNvPr id="5" name="TextBox 4">
            <a:extLst>
              <a:ext uri="{FF2B5EF4-FFF2-40B4-BE49-F238E27FC236}">
                <a16:creationId xmlns:a16="http://schemas.microsoft.com/office/drawing/2014/main" id="{653152EE-3941-4F24-B0CB-6CA666DCDF58}"/>
              </a:ext>
            </a:extLst>
          </p:cNvPr>
          <p:cNvSpPr txBox="1"/>
          <p:nvPr/>
        </p:nvSpPr>
        <p:spPr>
          <a:xfrm>
            <a:off x="1330376" y="2322800"/>
            <a:ext cx="3155031" cy="400110"/>
          </a:xfrm>
          <a:prstGeom prst="rect">
            <a:avLst/>
          </a:prstGeom>
          <a:noFill/>
        </p:spPr>
        <p:txBody>
          <a:bodyPr wrap="none" rtlCol="0">
            <a:spAutoFit/>
          </a:bodyPr>
          <a:lstStyle/>
          <a:p>
            <a:r>
              <a:rPr lang="en-US" sz="2000" dirty="0">
                <a:latin typeface="Barlow Light" panose="00000400000000000000" pitchFamily="2" charset="0"/>
              </a:rPr>
              <a:t>SỰ THỐNG TRỊ ĐỘC QUYỀN</a:t>
            </a:r>
          </a:p>
        </p:txBody>
      </p:sp>
      <p:sp>
        <p:nvSpPr>
          <p:cNvPr id="6" name="TextBox 5">
            <a:extLst>
              <a:ext uri="{FF2B5EF4-FFF2-40B4-BE49-F238E27FC236}">
                <a16:creationId xmlns:a16="http://schemas.microsoft.com/office/drawing/2014/main" id="{90CA0B1C-CDE7-4AD7-B160-488D20576F89}"/>
              </a:ext>
            </a:extLst>
          </p:cNvPr>
          <p:cNvSpPr txBox="1"/>
          <p:nvPr/>
        </p:nvSpPr>
        <p:spPr>
          <a:xfrm>
            <a:off x="1296481" y="3461328"/>
            <a:ext cx="1021433" cy="400110"/>
          </a:xfrm>
          <a:prstGeom prst="rect">
            <a:avLst/>
          </a:prstGeom>
          <a:noFill/>
        </p:spPr>
        <p:txBody>
          <a:bodyPr wrap="none" rtlCol="0">
            <a:spAutoFit/>
          </a:bodyPr>
          <a:lstStyle/>
          <a:p>
            <a:r>
              <a:rPr lang="en-US" sz="2000" dirty="0">
                <a:latin typeface="Barlow Light" panose="00000400000000000000" pitchFamily="2" charset="0"/>
              </a:rPr>
              <a:t>T</a:t>
            </a:r>
            <a:r>
              <a:rPr lang="vi-VN" sz="2000" dirty="0">
                <a:latin typeface="Barlow Light" panose="00000400000000000000" pitchFamily="2" charset="0"/>
              </a:rPr>
              <a:t>Ư</a:t>
            </a:r>
            <a:r>
              <a:rPr lang="en-US" sz="2000" dirty="0">
                <a:latin typeface="Barlow Light" panose="00000400000000000000" pitchFamily="2" charset="0"/>
              </a:rPr>
              <a:t> SẢN</a:t>
            </a:r>
          </a:p>
        </p:txBody>
      </p:sp>
      <p:sp>
        <p:nvSpPr>
          <p:cNvPr id="7" name="TextBox 6">
            <a:extLst>
              <a:ext uri="{FF2B5EF4-FFF2-40B4-BE49-F238E27FC236}">
                <a16:creationId xmlns:a16="http://schemas.microsoft.com/office/drawing/2014/main" id="{359E3CF3-E9CB-4359-8CA3-C4448B74EB09}"/>
              </a:ext>
            </a:extLst>
          </p:cNvPr>
          <p:cNvSpPr txBox="1"/>
          <p:nvPr/>
        </p:nvSpPr>
        <p:spPr>
          <a:xfrm>
            <a:off x="3990007" y="3346661"/>
            <a:ext cx="1019831" cy="400110"/>
          </a:xfrm>
          <a:prstGeom prst="rect">
            <a:avLst/>
          </a:prstGeom>
          <a:noFill/>
        </p:spPr>
        <p:txBody>
          <a:bodyPr wrap="none" rtlCol="0">
            <a:spAutoFit/>
          </a:bodyPr>
          <a:lstStyle/>
          <a:p>
            <a:r>
              <a:rPr lang="en-US" sz="2000" dirty="0">
                <a:latin typeface="Barlow Light" panose="00000400000000000000" pitchFamily="2" charset="0"/>
              </a:rPr>
              <a:t>VÔ SẢN</a:t>
            </a:r>
          </a:p>
        </p:txBody>
      </p:sp>
      <p:sp>
        <p:nvSpPr>
          <p:cNvPr id="8" name="TextBox 7">
            <a:extLst>
              <a:ext uri="{FF2B5EF4-FFF2-40B4-BE49-F238E27FC236}">
                <a16:creationId xmlns:a16="http://schemas.microsoft.com/office/drawing/2014/main" id="{399B05B6-9CCA-47C8-952B-459E14D6114D}"/>
              </a:ext>
            </a:extLst>
          </p:cNvPr>
          <p:cNvSpPr txBox="1"/>
          <p:nvPr/>
        </p:nvSpPr>
        <p:spPr>
          <a:xfrm>
            <a:off x="3933100" y="3663031"/>
            <a:ext cx="2618024" cy="400110"/>
          </a:xfrm>
          <a:prstGeom prst="rect">
            <a:avLst/>
          </a:prstGeom>
          <a:noFill/>
        </p:spPr>
        <p:txBody>
          <a:bodyPr wrap="none" rtlCol="0">
            <a:spAutoFit/>
          </a:bodyPr>
          <a:lstStyle/>
          <a:p>
            <a:r>
              <a:rPr lang="en-US" sz="2000" dirty="0">
                <a:latin typeface="Barlow Light" panose="00000400000000000000" pitchFamily="2" charset="0"/>
              </a:rPr>
              <a:t>NHÂN DÂN LAO ĐỘNG</a:t>
            </a:r>
          </a:p>
        </p:txBody>
      </p:sp>
      <p:sp>
        <p:nvSpPr>
          <p:cNvPr id="9" name="TextBox 8">
            <a:extLst>
              <a:ext uri="{FF2B5EF4-FFF2-40B4-BE49-F238E27FC236}">
                <a16:creationId xmlns:a16="http://schemas.microsoft.com/office/drawing/2014/main" id="{C7292E46-B282-4FFA-B52B-8B6265307A39}"/>
              </a:ext>
            </a:extLst>
          </p:cNvPr>
          <p:cNvSpPr txBox="1"/>
          <p:nvPr/>
        </p:nvSpPr>
        <p:spPr>
          <a:xfrm>
            <a:off x="2571189" y="4438076"/>
            <a:ext cx="2425664" cy="400110"/>
          </a:xfrm>
          <a:prstGeom prst="rect">
            <a:avLst/>
          </a:prstGeom>
          <a:noFill/>
        </p:spPr>
        <p:txBody>
          <a:bodyPr wrap="none" rtlCol="0">
            <a:spAutoFit/>
          </a:bodyPr>
          <a:lstStyle/>
          <a:p>
            <a:r>
              <a:rPr lang="en-US" sz="2000" i="1" dirty="0">
                <a:latin typeface="Barlow Light" panose="00000400000000000000" pitchFamily="2" charset="0"/>
              </a:rPr>
              <a:t>XOA DỊU MÂU THUẪN</a:t>
            </a:r>
          </a:p>
        </p:txBody>
      </p:sp>
      <p:sp>
        <p:nvSpPr>
          <p:cNvPr id="10" name="Arrow: Down 9">
            <a:extLst>
              <a:ext uri="{FF2B5EF4-FFF2-40B4-BE49-F238E27FC236}">
                <a16:creationId xmlns:a16="http://schemas.microsoft.com/office/drawing/2014/main" id="{69C5B4F5-14D8-469B-BD48-06A18630FDDD}"/>
              </a:ext>
            </a:extLst>
          </p:cNvPr>
          <p:cNvSpPr/>
          <p:nvPr/>
        </p:nvSpPr>
        <p:spPr>
          <a:xfrm>
            <a:off x="2840945" y="2753287"/>
            <a:ext cx="442608" cy="561148"/>
          </a:xfrm>
          <a:prstGeom prst="down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latin typeface="Barlow Light" panose="00000400000000000000" pitchFamily="2" charset="0"/>
            </a:endParaRPr>
          </a:p>
        </p:txBody>
      </p:sp>
      <p:grpSp>
        <p:nvGrpSpPr>
          <p:cNvPr id="11" name="Group 10">
            <a:extLst>
              <a:ext uri="{FF2B5EF4-FFF2-40B4-BE49-F238E27FC236}">
                <a16:creationId xmlns:a16="http://schemas.microsoft.com/office/drawing/2014/main" id="{19B634A7-9572-4CB6-9C80-EFFBDAC9962F}"/>
              </a:ext>
            </a:extLst>
          </p:cNvPr>
          <p:cNvGrpSpPr/>
          <p:nvPr/>
        </p:nvGrpSpPr>
        <p:grpSpPr>
          <a:xfrm>
            <a:off x="2540123" y="3427984"/>
            <a:ext cx="1042457" cy="561149"/>
            <a:chOff x="3529543" y="1635551"/>
            <a:chExt cx="1042457" cy="561149"/>
          </a:xfrm>
        </p:grpSpPr>
        <p:sp>
          <p:nvSpPr>
            <p:cNvPr id="12" name="Arrow: Chevron 11">
              <a:extLst>
                <a:ext uri="{FF2B5EF4-FFF2-40B4-BE49-F238E27FC236}">
                  <a16:creationId xmlns:a16="http://schemas.microsoft.com/office/drawing/2014/main" id="{BB61038F-8A78-4E12-87FA-6EF1CBF55074}"/>
                </a:ext>
              </a:extLst>
            </p:cNvPr>
            <p:cNvSpPr/>
            <p:nvPr/>
          </p:nvSpPr>
          <p:spPr>
            <a:xfrm>
              <a:off x="3529543" y="1635551"/>
              <a:ext cx="479227" cy="561149"/>
            </a:xfrm>
            <a:prstGeom prst="chevron">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latin typeface="Barlow Light" panose="00000400000000000000" pitchFamily="2" charset="0"/>
              </a:endParaRPr>
            </a:p>
          </p:txBody>
        </p:sp>
        <p:sp>
          <p:nvSpPr>
            <p:cNvPr id="13" name="Arrow: Chevron 12">
              <a:extLst>
                <a:ext uri="{FF2B5EF4-FFF2-40B4-BE49-F238E27FC236}">
                  <a16:creationId xmlns:a16="http://schemas.microsoft.com/office/drawing/2014/main" id="{1E37BB73-78A1-4E6F-9BAF-E7945FE5CC25}"/>
                </a:ext>
              </a:extLst>
            </p:cNvPr>
            <p:cNvSpPr/>
            <p:nvPr/>
          </p:nvSpPr>
          <p:spPr>
            <a:xfrm rot="10800000">
              <a:off x="4092773" y="1635551"/>
              <a:ext cx="479227" cy="561149"/>
            </a:xfrm>
            <a:prstGeom prst="chevron">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latin typeface="Barlow Light" panose="00000400000000000000" pitchFamily="2" charset="0"/>
              </a:endParaRPr>
            </a:p>
          </p:txBody>
        </p:sp>
      </p:grpSp>
      <p:sp>
        <p:nvSpPr>
          <p:cNvPr id="14" name="Arrow: Notched Right 13">
            <a:extLst>
              <a:ext uri="{FF2B5EF4-FFF2-40B4-BE49-F238E27FC236}">
                <a16:creationId xmlns:a16="http://schemas.microsoft.com/office/drawing/2014/main" id="{C9D8B288-A198-4800-A531-63FB8AED31BA}"/>
              </a:ext>
            </a:extLst>
          </p:cNvPr>
          <p:cNvSpPr/>
          <p:nvPr/>
        </p:nvSpPr>
        <p:spPr>
          <a:xfrm>
            <a:off x="1330376" y="4419671"/>
            <a:ext cx="1051559" cy="320040"/>
          </a:xfrm>
          <a:prstGeom prst="notched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latin typeface="Barlow Light" panose="00000400000000000000" pitchFamily="2" charset="0"/>
            </a:endParaRPr>
          </a:p>
        </p:txBody>
      </p:sp>
      <p:pic>
        <p:nvPicPr>
          <p:cNvPr id="15" name="Picture 14" descr="Kết quả hình ảnh cho pyramid of capitalist system">
            <a:extLst>
              <a:ext uri="{FF2B5EF4-FFF2-40B4-BE49-F238E27FC236}">
                <a16:creationId xmlns:a16="http://schemas.microsoft.com/office/drawing/2014/main" id="{97F283F5-4B52-4FF3-94E5-E0EF39E0AA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0986" y="2258121"/>
            <a:ext cx="3646968" cy="131191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6" name="Text Placeholder 11">
            <a:extLst>
              <a:ext uri="{FF2B5EF4-FFF2-40B4-BE49-F238E27FC236}">
                <a16:creationId xmlns:a16="http://schemas.microsoft.com/office/drawing/2014/main" id="{BA6EB3A1-FE7C-4178-9905-4552E5F45F1A}"/>
              </a:ext>
            </a:extLst>
          </p:cNvPr>
          <p:cNvSpPr>
            <a:spLocks noGrp="1"/>
          </p:cNvSpPr>
          <p:nvPr>
            <p:ph type="body" idx="1"/>
          </p:nvPr>
        </p:nvSpPr>
        <p:spPr>
          <a:xfrm>
            <a:off x="702203" y="1736754"/>
            <a:ext cx="1256346" cy="481065"/>
          </a:xfrm>
        </p:spPr>
        <p:style>
          <a:lnRef idx="0">
            <a:schemeClr val="accent1"/>
          </a:lnRef>
          <a:fillRef idx="3">
            <a:schemeClr val="accent1"/>
          </a:fillRef>
          <a:effectRef idx="3">
            <a:schemeClr val="accent1"/>
          </a:effectRef>
          <a:fontRef idx="minor">
            <a:schemeClr val="lt1"/>
          </a:fontRef>
        </p:style>
        <p:txBody>
          <a:bodyPr/>
          <a:lstStyle/>
          <a:p>
            <a:pPr marL="76200" indent="0">
              <a:buNone/>
            </a:pPr>
            <a:r>
              <a:rPr lang="en-US" dirty="0" err="1">
                <a:latin typeface="Barlow Light" panose="00000400000000000000" pitchFamily="2" charset="0"/>
                <a:cs typeface="Times New Roman" panose="02020603050405020304" pitchFamily="18" charset="0"/>
              </a:rPr>
              <a:t>Thứ</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ba</a:t>
            </a:r>
            <a:endParaRPr lang="en-US" dirty="0">
              <a:latin typeface="Barlow Light" panose="00000400000000000000" pitchFamily="2" charset="0"/>
              <a:cs typeface="Times New Roman" panose="02020603050405020304" pitchFamily="18" charset="0"/>
            </a:endParaRPr>
          </a:p>
        </p:txBody>
      </p:sp>
    </p:spTree>
    <p:extLst>
      <p:ext uri="{BB962C8B-B14F-4D97-AF65-F5344CB8AC3E}">
        <p14:creationId xmlns:p14="http://schemas.microsoft.com/office/powerpoint/2010/main" val="869982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26622-4B2B-4C2F-B1AF-F569970617E9}"/>
              </a:ext>
            </a:extLst>
          </p:cNvPr>
          <p:cNvSpPr>
            <a:spLocks noGrp="1"/>
          </p:cNvSpPr>
          <p:nvPr>
            <p:ph type="title"/>
          </p:nvPr>
        </p:nvSpPr>
        <p:spPr/>
        <p:txBody>
          <a:bodyPr/>
          <a:lstStyle/>
          <a:p>
            <a:r>
              <a:rPr lang="en-US" dirty="0" err="1">
                <a:latin typeface="Barlow Light" panose="00000400000000000000" pitchFamily="2" charset="0"/>
              </a:rPr>
              <a:t>Nguyên</a:t>
            </a:r>
            <a:r>
              <a:rPr lang="en-US" dirty="0">
                <a:latin typeface="Barlow Light" panose="00000400000000000000" pitchFamily="2" charset="0"/>
              </a:rPr>
              <a:t> </a:t>
            </a:r>
            <a:r>
              <a:rPr lang="en-US" dirty="0" err="1">
                <a:latin typeface="Barlow Light" panose="00000400000000000000" pitchFamily="2" charset="0"/>
              </a:rPr>
              <a:t>nhân</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thành</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r>
              <a:rPr lang="en-US" dirty="0">
                <a:latin typeface="Barlow Light" panose="00000400000000000000" pitchFamily="2" charset="0"/>
              </a:rPr>
              <a:t> </a:t>
            </a:r>
            <a:r>
              <a:rPr lang="en-US" dirty="0" err="1">
                <a:latin typeface="Barlow Light" panose="00000400000000000000" pitchFamily="2" charset="0"/>
              </a:rPr>
              <a:t>nhà</a:t>
            </a:r>
            <a:r>
              <a:rPr lang="en-US" dirty="0">
                <a:latin typeface="Barlow Light" panose="00000400000000000000" pitchFamily="2" charset="0"/>
              </a:rPr>
              <a:t> </a:t>
            </a:r>
            <a:r>
              <a:rPr lang="en-US" dirty="0" err="1">
                <a:latin typeface="Barlow Light" panose="00000400000000000000" pitchFamily="2" charset="0"/>
              </a:rPr>
              <a:t>nước</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0B5100AD-C25F-4A8B-92E8-ECFB2C462C7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13</a:t>
            </a:fld>
            <a:endParaRPr lang="en">
              <a:latin typeface="Barlow Light" panose="00000400000000000000" pitchFamily="2" charset="0"/>
            </a:endParaRPr>
          </a:p>
        </p:txBody>
      </p:sp>
      <p:sp>
        <p:nvSpPr>
          <p:cNvPr id="5" name="TextBox 4">
            <a:extLst>
              <a:ext uri="{FF2B5EF4-FFF2-40B4-BE49-F238E27FC236}">
                <a16:creationId xmlns:a16="http://schemas.microsoft.com/office/drawing/2014/main" id="{ABE72749-0745-4E1F-96A7-E1E95E3A2564}"/>
              </a:ext>
            </a:extLst>
          </p:cNvPr>
          <p:cNvSpPr txBox="1"/>
          <p:nvPr/>
        </p:nvSpPr>
        <p:spPr>
          <a:xfrm>
            <a:off x="2498740" y="1723543"/>
            <a:ext cx="2372188" cy="707886"/>
          </a:xfrm>
          <a:prstGeom prst="rect">
            <a:avLst/>
          </a:prstGeom>
          <a:noFill/>
        </p:spPr>
        <p:txBody>
          <a:bodyPr wrap="square" rtlCol="0">
            <a:spAutoFit/>
          </a:bodyPr>
          <a:lstStyle/>
          <a:p>
            <a:r>
              <a:rPr lang="en-US" sz="2000" dirty="0" err="1">
                <a:latin typeface="Barlow Light" panose="00000400000000000000" pitchFamily="2" charset="0"/>
              </a:rPr>
              <a:t>Mở</a:t>
            </a:r>
            <a:r>
              <a:rPr lang="en-US" sz="2000" dirty="0">
                <a:latin typeface="Barlow Light" panose="00000400000000000000" pitchFamily="2" charset="0"/>
              </a:rPr>
              <a:t> </a:t>
            </a:r>
            <a:r>
              <a:rPr lang="en-US" sz="2000" dirty="0" err="1">
                <a:latin typeface="Barlow Light" panose="00000400000000000000" pitchFamily="2" charset="0"/>
              </a:rPr>
              <a:t>rộng</a:t>
            </a:r>
            <a:r>
              <a:rPr lang="en-US" sz="2000" dirty="0">
                <a:latin typeface="Barlow Light" panose="00000400000000000000" pitchFamily="2" charset="0"/>
              </a:rPr>
              <a:t> </a:t>
            </a:r>
            <a:r>
              <a:rPr lang="en-US" sz="2000" dirty="0" err="1">
                <a:latin typeface="Barlow Light" panose="00000400000000000000" pitchFamily="2" charset="0"/>
              </a:rPr>
              <a:t>quan</a:t>
            </a:r>
            <a:r>
              <a:rPr lang="en-US" sz="2000" dirty="0">
                <a:latin typeface="Barlow Light" panose="00000400000000000000" pitchFamily="2" charset="0"/>
              </a:rPr>
              <a:t> </a:t>
            </a:r>
            <a:r>
              <a:rPr lang="en-US" sz="2000" dirty="0" err="1">
                <a:latin typeface="Barlow Light" panose="00000400000000000000" pitchFamily="2" charset="0"/>
              </a:rPr>
              <a:t>hệ</a:t>
            </a:r>
            <a:r>
              <a:rPr lang="en-US" sz="2000" dirty="0">
                <a:latin typeface="Barlow Light" panose="00000400000000000000" pitchFamily="2" charset="0"/>
              </a:rPr>
              <a:t> </a:t>
            </a:r>
            <a:r>
              <a:rPr lang="en-US" sz="2000" dirty="0" err="1">
                <a:latin typeface="Barlow Light" panose="00000400000000000000" pitchFamily="2" charset="0"/>
              </a:rPr>
              <a:t>kinh</a:t>
            </a:r>
            <a:r>
              <a:rPr lang="en-US" sz="2000" dirty="0">
                <a:latin typeface="Barlow Light" panose="00000400000000000000" pitchFamily="2" charset="0"/>
              </a:rPr>
              <a:t> </a:t>
            </a:r>
            <a:r>
              <a:rPr lang="en-US" sz="2000" dirty="0" err="1">
                <a:latin typeface="Barlow Light" panose="00000400000000000000" pitchFamily="2" charset="0"/>
              </a:rPr>
              <a:t>tế</a:t>
            </a:r>
            <a:r>
              <a:rPr lang="en-US" sz="2000" dirty="0">
                <a:latin typeface="Barlow Light" panose="00000400000000000000" pitchFamily="2" charset="0"/>
              </a:rPr>
              <a:t> </a:t>
            </a:r>
            <a:r>
              <a:rPr lang="en-US" sz="2000" dirty="0" err="1">
                <a:latin typeface="Barlow Light" panose="00000400000000000000" pitchFamily="2" charset="0"/>
              </a:rPr>
              <a:t>đối</a:t>
            </a:r>
            <a:r>
              <a:rPr lang="en-US" sz="2000" dirty="0">
                <a:latin typeface="Barlow Light" panose="00000400000000000000" pitchFamily="2" charset="0"/>
              </a:rPr>
              <a:t> </a:t>
            </a:r>
            <a:r>
              <a:rPr lang="en-US" sz="2000" dirty="0" err="1">
                <a:latin typeface="Barlow Light" panose="00000400000000000000" pitchFamily="2" charset="0"/>
              </a:rPr>
              <a:t>ngoại</a:t>
            </a:r>
            <a:endParaRPr lang="en-US" sz="2000" dirty="0">
              <a:latin typeface="Barlow Light" panose="00000400000000000000" pitchFamily="2" charset="0"/>
            </a:endParaRPr>
          </a:p>
        </p:txBody>
      </p:sp>
      <p:pic>
        <p:nvPicPr>
          <p:cNvPr id="6" name="Picture 4" descr="Kết quả hình ảnh cho quan hệ kinh tế đối ngoại">
            <a:extLst>
              <a:ext uri="{FF2B5EF4-FFF2-40B4-BE49-F238E27FC236}">
                <a16:creationId xmlns:a16="http://schemas.microsoft.com/office/drawing/2014/main" id="{86504D44-858B-4893-916D-35B7336A5E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4762" y="1314463"/>
            <a:ext cx="2573192" cy="161081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Arrow: Bent-Up 6">
            <a:extLst>
              <a:ext uri="{FF2B5EF4-FFF2-40B4-BE49-F238E27FC236}">
                <a16:creationId xmlns:a16="http://schemas.microsoft.com/office/drawing/2014/main" id="{D9C6404E-2165-4E3A-99DC-21B85079F469}"/>
              </a:ext>
            </a:extLst>
          </p:cNvPr>
          <p:cNvSpPr/>
          <p:nvPr/>
        </p:nvSpPr>
        <p:spPr>
          <a:xfrm rot="5400000">
            <a:off x="3763205" y="2230899"/>
            <a:ext cx="826681" cy="1388765"/>
          </a:xfrm>
          <a:prstGeom prst="bentUpArrow">
            <a:avLst>
              <a:gd name="adj1" fmla="val 19600"/>
              <a:gd name="adj2" fmla="val 25000"/>
              <a:gd name="adj3" fmla="val 25000"/>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latin typeface="Barlow Light" panose="00000400000000000000" pitchFamily="2" charset="0"/>
            </a:endParaRPr>
          </a:p>
        </p:txBody>
      </p:sp>
      <p:sp>
        <p:nvSpPr>
          <p:cNvPr id="8" name="TextBox 7">
            <a:extLst>
              <a:ext uri="{FF2B5EF4-FFF2-40B4-BE49-F238E27FC236}">
                <a16:creationId xmlns:a16="http://schemas.microsoft.com/office/drawing/2014/main" id="{3D2E8798-35FB-4F91-92FE-8686201B5058}"/>
              </a:ext>
            </a:extLst>
          </p:cNvPr>
          <p:cNvSpPr txBox="1"/>
          <p:nvPr/>
        </p:nvSpPr>
        <p:spPr>
          <a:xfrm>
            <a:off x="5066680" y="2713359"/>
            <a:ext cx="2229263"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err="1">
                <a:latin typeface="Barlow Light" panose="00000400000000000000" pitchFamily="2" charset="0"/>
              </a:rPr>
              <a:t>Bảo</a:t>
            </a:r>
            <a:r>
              <a:rPr lang="en-US" sz="2000" dirty="0">
                <a:latin typeface="Barlow Light" panose="00000400000000000000" pitchFamily="2" charset="0"/>
              </a:rPr>
              <a:t> </a:t>
            </a:r>
            <a:r>
              <a:rPr lang="en-US" sz="2000" dirty="0" err="1">
                <a:latin typeface="Barlow Light" panose="00000400000000000000" pitchFamily="2" charset="0"/>
              </a:rPr>
              <a:t>hộ</a:t>
            </a:r>
            <a:r>
              <a:rPr lang="en-US" sz="2000" dirty="0">
                <a:latin typeface="Barlow Light" panose="00000400000000000000" pitchFamily="2" charset="0"/>
              </a:rPr>
              <a:t> t</a:t>
            </a:r>
            <a:r>
              <a:rPr lang="vi-VN" sz="2000" dirty="0">
                <a:latin typeface="Barlow Light" panose="00000400000000000000" pitchFamily="2" charset="0"/>
              </a:rPr>
              <a:t>ư</a:t>
            </a:r>
            <a:r>
              <a:rPr lang="en-US" sz="2000" dirty="0">
                <a:latin typeface="Barlow Light" panose="00000400000000000000" pitchFamily="2" charset="0"/>
              </a:rPr>
              <a:t> </a:t>
            </a:r>
            <a:r>
              <a:rPr lang="en-US" sz="2000" dirty="0" err="1">
                <a:latin typeface="Barlow Light" panose="00000400000000000000" pitchFamily="2" charset="0"/>
              </a:rPr>
              <a:t>bản</a:t>
            </a:r>
            <a:endParaRPr lang="en-US" sz="2000" dirty="0">
              <a:latin typeface="Barlow Light" panose="00000400000000000000" pitchFamily="2" charset="0"/>
            </a:endParaRPr>
          </a:p>
          <a:p>
            <a:pPr marL="285750" indent="-285750">
              <a:buFont typeface="Arial" panose="020B0604020202020204" pitchFamily="34" charset="0"/>
              <a:buChar char="•"/>
            </a:pPr>
            <a:r>
              <a:rPr lang="en-US" sz="2000" dirty="0" err="1">
                <a:latin typeface="Barlow Light" panose="00000400000000000000" pitchFamily="2" charset="0"/>
              </a:rPr>
              <a:t>Tạo</a:t>
            </a:r>
            <a:r>
              <a:rPr lang="en-US" sz="2000" dirty="0">
                <a:latin typeface="Barlow Light" panose="00000400000000000000" pitchFamily="2" charset="0"/>
              </a:rPr>
              <a:t> </a:t>
            </a:r>
            <a:r>
              <a:rPr lang="en-US" sz="2000" dirty="0" err="1">
                <a:latin typeface="Barlow Light" panose="00000400000000000000" pitchFamily="2" charset="0"/>
              </a:rPr>
              <a:t>môi</a:t>
            </a:r>
            <a:r>
              <a:rPr lang="en-US" sz="2000" dirty="0">
                <a:latin typeface="Barlow Light" panose="00000400000000000000" pitchFamily="2" charset="0"/>
              </a:rPr>
              <a:t> tr</a:t>
            </a:r>
            <a:r>
              <a:rPr lang="vi-VN" sz="2000" dirty="0">
                <a:latin typeface="Barlow Light" panose="00000400000000000000" pitchFamily="2" charset="0"/>
              </a:rPr>
              <a:t>ư</a:t>
            </a:r>
            <a:r>
              <a:rPr lang="en-US" sz="2000" dirty="0" err="1">
                <a:latin typeface="Barlow Light" panose="00000400000000000000" pitchFamily="2" charset="0"/>
              </a:rPr>
              <a:t>ờng</a:t>
            </a:r>
            <a:r>
              <a:rPr lang="en-US" sz="2000" dirty="0">
                <a:latin typeface="Barlow Light" panose="00000400000000000000" pitchFamily="2" charset="0"/>
              </a:rPr>
              <a:t> </a:t>
            </a:r>
            <a:r>
              <a:rPr lang="en-US" sz="2000" dirty="0" err="1">
                <a:latin typeface="Barlow Light" panose="00000400000000000000" pitchFamily="2" charset="0"/>
              </a:rPr>
              <a:t>quốc</a:t>
            </a:r>
            <a:r>
              <a:rPr lang="en-US" sz="2000" dirty="0">
                <a:latin typeface="Barlow Light" panose="00000400000000000000" pitchFamily="2" charset="0"/>
              </a:rPr>
              <a:t> </a:t>
            </a:r>
            <a:r>
              <a:rPr lang="en-US" sz="2000" dirty="0" err="1">
                <a:latin typeface="Barlow Light" panose="00000400000000000000" pitchFamily="2" charset="0"/>
              </a:rPr>
              <a:t>tế</a:t>
            </a:r>
            <a:endParaRPr lang="en-US" sz="2000" dirty="0">
              <a:latin typeface="Barlow Light" panose="00000400000000000000" pitchFamily="2" charset="0"/>
            </a:endParaRPr>
          </a:p>
        </p:txBody>
      </p:sp>
      <p:sp>
        <p:nvSpPr>
          <p:cNvPr id="9" name="Text Placeholder 11">
            <a:extLst>
              <a:ext uri="{FF2B5EF4-FFF2-40B4-BE49-F238E27FC236}">
                <a16:creationId xmlns:a16="http://schemas.microsoft.com/office/drawing/2014/main" id="{13B43D59-918A-46C7-A223-31C0D085BFC0}"/>
              </a:ext>
            </a:extLst>
          </p:cNvPr>
          <p:cNvSpPr>
            <a:spLocks noGrp="1"/>
          </p:cNvSpPr>
          <p:nvPr>
            <p:ph type="body" idx="1"/>
          </p:nvPr>
        </p:nvSpPr>
        <p:spPr>
          <a:xfrm>
            <a:off x="702203" y="1736754"/>
            <a:ext cx="1256346" cy="481065"/>
          </a:xfrm>
        </p:spPr>
        <p:style>
          <a:lnRef idx="0">
            <a:schemeClr val="accent1"/>
          </a:lnRef>
          <a:fillRef idx="3">
            <a:schemeClr val="accent1"/>
          </a:fillRef>
          <a:effectRef idx="3">
            <a:schemeClr val="accent1"/>
          </a:effectRef>
          <a:fontRef idx="minor">
            <a:schemeClr val="lt1"/>
          </a:fontRef>
        </p:style>
        <p:txBody>
          <a:bodyPr/>
          <a:lstStyle/>
          <a:p>
            <a:pPr marL="76200" indent="0" algn="ctr">
              <a:buNone/>
            </a:pPr>
            <a:r>
              <a:rPr lang="en-US" dirty="0" err="1">
                <a:latin typeface="Barlow Light" panose="00000400000000000000" pitchFamily="2" charset="0"/>
                <a:cs typeface="Times New Roman" panose="02020603050405020304" pitchFamily="18" charset="0"/>
              </a:rPr>
              <a:t>Thứ</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tư</a:t>
            </a:r>
            <a:endParaRPr lang="en-US" dirty="0">
              <a:latin typeface="Barlow Light" panose="00000400000000000000" pitchFamily="2" charset="0"/>
              <a:cs typeface="Times New Roman" panose="02020603050405020304" pitchFamily="18" charset="0"/>
            </a:endParaRPr>
          </a:p>
        </p:txBody>
      </p:sp>
      <p:pic>
        <p:nvPicPr>
          <p:cNvPr id="11" name="Picture 10">
            <a:extLst>
              <a:ext uri="{FF2B5EF4-FFF2-40B4-BE49-F238E27FC236}">
                <a16:creationId xmlns:a16="http://schemas.microsoft.com/office/drawing/2014/main" id="{8545529C-8056-4F89-B181-A8EDC3C584E3}"/>
              </a:ext>
            </a:extLst>
          </p:cNvPr>
          <p:cNvPicPr>
            <a:picLocks noChangeAspect="1"/>
          </p:cNvPicPr>
          <p:nvPr/>
        </p:nvPicPr>
        <p:blipFill>
          <a:blip r:embed="rId3"/>
          <a:stretch>
            <a:fillRect/>
          </a:stretch>
        </p:blipFill>
        <p:spPr>
          <a:xfrm>
            <a:off x="914223" y="2963917"/>
            <a:ext cx="2372188" cy="126935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453073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C9E6-7A49-4FC7-9BD6-3AE54F355040}"/>
              </a:ext>
            </a:extLst>
          </p:cNvPr>
          <p:cNvSpPr>
            <a:spLocks noGrp="1"/>
          </p:cNvSpPr>
          <p:nvPr>
            <p:ph type="title"/>
          </p:nvPr>
        </p:nvSpPr>
        <p:spPr>
          <a:xfrm>
            <a:off x="661100" y="664300"/>
            <a:ext cx="9370320" cy="653700"/>
          </a:xfrm>
        </p:spPr>
        <p:txBody>
          <a:bodyPr/>
          <a:lstStyle/>
          <a:p>
            <a:r>
              <a:rPr lang="en-US" b="1" dirty="0" err="1">
                <a:latin typeface="Barlow Light" panose="00000400000000000000" pitchFamily="2" charset="0"/>
                <a:cs typeface="Times New Roman" panose="02020603050405020304" pitchFamily="18" charset="0"/>
              </a:rPr>
              <a:t>Bản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chất</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của</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chủ</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nghĩa</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tư</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bản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độc</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quyền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nhà</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nước</a:t>
            </a:r>
            <a:endParaRPr lang="en-US"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CD64F7C-4EF0-4BF3-AE6B-928FD5BEB3D2}"/>
              </a:ext>
            </a:extLst>
          </p:cNvPr>
          <p:cNvSpPr>
            <a:spLocks noGrp="1"/>
          </p:cNvSpPr>
          <p:nvPr>
            <p:ph type="sldNum" idx="12"/>
          </p:nvPr>
        </p:nvSpPr>
        <p:spPr>
          <a:xfrm>
            <a:off x="8504253" y="4489800"/>
            <a:ext cx="780979" cy="653700"/>
          </a:xfrm>
        </p:spPr>
        <p:txBody>
          <a:bodyPr/>
          <a:lstStyle/>
          <a:p>
            <a:pPr marL="0" lvl="0" indent="0" algn="ctr" rtl="0">
              <a:spcBef>
                <a:spcPts val="0"/>
              </a:spcBef>
              <a:spcAft>
                <a:spcPts val="0"/>
              </a:spcAft>
              <a:buNone/>
            </a:pPr>
            <a:fld id="{00000000-1234-1234-1234-123412341234}" type="slidenum">
              <a:rPr lang="en" sz="1800" smtClean="0">
                <a:latin typeface="Barlow Light" panose="00000400000000000000" pitchFamily="2" charset="0"/>
              </a:rPr>
              <a:t>14</a:t>
            </a:fld>
            <a:endParaRPr lang="en" sz="1800">
              <a:latin typeface="Barlow Light" panose="00000400000000000000" pitchFamily="2" charset="0"/>
            </a:endParaRPr>
          </a:p>
        </p:txBody>
      </p:sp>
      <p:sp>
        <p:nvSpPr>
          <p:cNvPr id="5" name="TextBox 4">
            <a:extLst>
              <a:ext uri="{FF2B5EF4-FFF2-40B4-BE49-F238E27FC236}">
                <a16:creationId xmlns:a16="http://schemas.microsoft.com/office/drawing/2014/main" id="{BFF19B6B-9890-42D4-BF0A-5D731EF681D7}"/>
              </a:ext>
            </a:extLst>
          </p:cNvPr>
          <p:cNvSpPr txBox="1"/>
          <p:nvPr/>
        </p:nvSpPr>
        <p:spPr>
          <a:xfrm>
            <a:off x="4808849" y="1606368"/>
            <a:ext cx="5121960" cy="646331"/>
          </a:xfrm>
          <a:prstGeom prst="rect">
            <a:avLst/>
          </a:prstGeom>
          <a:noFill/>
        </p:spPr>
        <p:txBody>
          <a:bodyPr wrap="square" rtlCol="0">
            <a:spAutoFit/>
          </a:bodyPr>
          <a:lstStyle/>
          <a:p>
            <a:r>
              <a:rPr lang="en-US" sz="1800" dirty="0" err="1">
                <a:latin typeface="Barlow Light" panose="00000400000000000000" pitchFamily="2" charset="0"/>
                <a:cs typeface="Times New Roman" panose="02020603050405020304" pitchFamily="18" charset="0"/>
              </a:rPr>
              <a:t>Tổ</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chức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quyền</a:t>
            </a:r>
            <a:r>
              <a:rPr lang="en-US" sz="1800" dirty="0">
                <a:latin typeface="Barlow Light" panose="00000400000000000000" pitchFamily="2" charset="0"/>
                <a:cs typeface="Times New Roman" panose="02020603050405020304" pitchFamily="18" charset="0"/>
              </a:rPr>
              <a:t> t</a:t>
            </a:r>
            <a:r>
              <a:rPr lang="vi-VN" sz="1800" dirty="0">
                <a:latin typeface="Barlow Light" panose="00000400000000000000" pitchFamily="2" charset="0"/>
                <a:cs typeface="Times New Roman" panose="02020603050405020304" pitchFamily="18" charset="0"/>
              </a:rPr>
              <a:t>ư</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nhân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và</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nhà</a:t>
            </a:r>
            <a:r>
              <a:rPr lang="en-US" sz="1800" dirty="0">
                <a:latin typeface="Barlow Light" panose="00000400000000000000" pitchFamily="2" charset="0"/>
                <a:cs typeface="Times New Roman" panose="02020603050405020304" pitchFamily="18" charset="0"/>
              </a:rPr>
              <a:t> n</a:t>
            </a:r>
            <a:r>
              <a:rPr lang="vi-VN" sz="1800" dirty="0">
                <a:latin typeface="Barlow Light" panose="00000400000000000000" pitchFamily="2" charset="0"/>
                <a:cs typeface="Times New Roman" panose="02020603050405020304" pitchFamily="18" charset="0"/>
              </a:rPr>
              <a:t>ư</a:t>
            </a:r>
            <a:r>
              <a:rPr lang="en-US" sz="1800" dirty="0" err="1">
                <a:latin typeface="Barlow Light" panose="00000400000000000000" pitchFamily="2" charset="0"/>
                <a:cs typeface="Times New Roman" panose="02020603050405020304" pitchFamily="18" charset="0"/>
              </a:rPr>
              <a:t>ớc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tư</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bản</a:t>
            </a:r>
            <a:endParaRPr lang="en-US" sz="1800" dirty="0">
              <a:latin typeface="Barlow Light" panose="00000400000000000000" pitchFamily="2" charset="0"/>
              <a:cs typeface="Times New Roman" panose="02020603050405020304" pitchFamily="18" charset="0"/>
            </a:endParaRPr>
          </a:p>
        </p:txBody>
      </p:sp>
      <p:sp>
        <p:nvSpPr>
          <p:cNvPr id="6" name="TextBox 5">
            <a:extLst>
              <a:ext uri="{FF2B5EF4-FFF2-40B4-BE49-F238E27FC236}">
                <a16:creationId xmlns:a16="http://schemas.microsoft.com/office/drawing/2014/main" id="{E600EB2C-8A3B-4A35-8E8F-554AE134EA63}"/>
              </a:ext>
            </a:extLst>
          </p:cNvPr>
          <p:cNvSpPr txBox="1"/>
          <p:nvPr/>
        </p:nvSpPr>
        <p:spPr>
          <a:xfrm>
            <a:off x="4808849" y="2530395"/>
            <a:ext cx="3491643" cy="646331"/>
          </a:xfrm>
          <a:prstGeom prst="rect">
            <a:avLst/>
          </a:prstGeom>
          <a:noFill/>
        </p:spPr>
        <p:txBody>
          <a:bodyPr wrap="square" rtlCol="0">
            <a:spAutoFit/>
          </a:bodyPr>
          <a:lstStyle/>
          <a:p>
            <a:r>
              <a:rPr lang="en-US" sz="1800" dirty="0" err="1">
                <a:latin typeface="Barlow Light" panose="00000400000000000000" pitchFamily="2" charset="0"/>
                <a:cs typeface="Times New Roman" panose="02020603050405020304" pitchFamily="18" charset="0"/>
              </a:rPr>
              <a:t>Nấc</a:t>
            </a:r>
            <a:r>
              <a:rPr lang="en-US" sz="1800" dirty="0">
                <a:latin typeface="Barlow Light" panose="00000400000000000000" pitchFamily="2" charset="0"/>
                <a:cs typeface="Times New Roman" panose="02020603050405020304" pitchFamily="18" charset="0"/>
              </a:rPr>
              <a:t> thang </a:t>
            </a:r>
            <a:r>
              <a:rPr lang="en-US" sz="1800" dirty="0" err="1">
                <a:latin typeface="Barlow Light" panose="00000400000000000000" pitchFamily="2" charset="0"/>
                <a:cs typeface="Times New Roman" panose="02020603050405020304" pitchFamily="18" charset="0"/>
              </a:rPr>
              <a:t>phát</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triển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mới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của</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chủ</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nghĩa</a:t>
            </a:r>
            <a:r>
              <a:rPr lang="en-US" sz="1800" dirty="0">
                <a:latin typeface="Barlow Light" panose="00000400000000000000" pitchFamily="2" charset="0"/>
                <a:cs typeface="Times New Roman" panose="02020603050405020304" pitchFamily="18" charset="0"/>
              </a:rPr>
              <a:t> t</a:t>
            </a:r>
            <a:r>
              <a:rPr lang="vi-VN" sz="1800" dirty="0">
                <a:latin typeface="Barlow Light" panose="00000400000000000000" pitchFamily="2" charset="0"/>
                <a:cs typeface="Times New Roman" panose="02020603050405020304" pitchFamily="18" charset="0"/>
              </a:rPr>
              <a:t>ư</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bản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quyền</a:t>
            </a:r>
            <a:endParaRPr lang="en-US" sz="1800" dirty="0">
              <a:latin typeface="Barlow Light" panose="00000400000000000000" pitchFamily="2" charset="0"/>
              <a:cs typeface="Times New Roman" panose="02020603050405020304" pitchFamily="18" charset="0"/>
            </a:endParaRPr>
          </a:p>
        </p:txBody>
      </p:sp>
      <p:sp>
        <p:nvSpPr>
          <p:cNvPr id="7" name="TextBox 6">
            <a:extLst>
              <a:ext uri="{FF2B5EF4-FFF2-40B4-BE49-F238E27FC236}">
                <a16:creationId xmlns:a16="http://schemas.microsoft.com/office/drawing/2014/main" id="{13B4C77F-DB0D-4F66-AA95-B48D3AD41432}"/>
              </a:ext>
            </a:extLst>
          </p:cNvPr>
          <p:cNvSpPr txBox="1"/>
          <p:nvPr/>
        </p:nvSpPr>
        <p:spPr>
          <a:xfrm>
            <a:off x="4808849" y="3384005"/>
            <a:ext cx="3551127" cy="1200329"/>
          </a:xfrm>
          <a:prstGeom prst="rect">
            <a:avLst/>
          </a:prstGeom>
          <a:noFill/>
        </p:spPr>
        <p:txBody>
          <a:bodyPr wrap="square" rtlCol="0">
            <a:spAutoFit/>
          </a:bodyPr>
          <a:lstStyle/>
          <a:p>
            <a:r>
              <a:rPr lang="en-US" sz="1800" dirty="0">
                <a:latin typeface="Barlow Light" panose="00000400000000000000" pitchFamily="2" charset="0"/>
                <a:cs typeface="Times New Roman" panose="02020603050405020304" pitchFamily="18" charset="0"/>
              </a:rPr>
              <a:t>Quan </a:t>
            </a:r>
            <a:r>
              <a:rPr lang="en-US" sz="1800" dirty="0" err="1">
                <a:latin typeface="Barlow Light" panose="00000400000000000000" pitchFamily="2" charset="0"/>
                <a:cs typeface="Times New Roman" panose="02020603050405020304" pitchFamily="18" charset="0"/>
              </a:rPr>
              <a:t>hệ</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kinh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tế</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chính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trị</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xã</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hội</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không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chỉ</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là</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một</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chính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sách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trong</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giai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đoạn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quyền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của</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chủ</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nghĩa</a:t>
            </a:r>
            <a:r>
              <a:rPr lang="en-US" sz="1800" dirty="0">
                <a:latin typeface="Barlow Light" panose="00000400000000000000" pitchFamily="2" charset="0"/>
                <a:cs typeface="Times New Roman" panose="02020603050405020304" pitchFamily="18" charset="0"/>
              </a:rPr>
              <a:t> t</a:t>
            </a:r>
            <a:r>
              <a:rPr lang="vi-VN" sz="1800" dirty="0">
                <a:latin typeface="Barlow Light" panose="00000400000000000000" pitchFamily="2" charset="0"/>
                <a:cs typeface="Times New Roman" panose="02020603050405020304" pitchFamily="18" charset="0"/>
              </a:rPr>
              <a:t>ư</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bản</a:t>
            </a:r>
            <a:endParaRPr lang="en-US" sz="1800" dirty="0">
              <a:latin typeface="Barlow Light" panose="00000400000000000000" pitchFamily="2" charset="0"/>
              <a:cs typeface="Times New Roman" panose="02020603050405020304" pitchFamily="18" charset="0"/>
            </a:endParaRPr>
          </a:p>
        </p:txBody>
      </p:sp>
      <p:sp>
        <p:nvSpPr>
          <p:cNvPr id="8" name="TextBox 7">
            <a:extLst>
              <a:ext uri="{FF2B5EF4-FFF2-40B4-BE49-F238E27FC236}">
                <a16:creationId xmlns:a16="http://schemas.microsoft.com/office/drawing/2014/main" id="{176FCD39-A3E0-4AA2-8ACD-111B969C8B64}"/>
              </a:ext>
            </a:extLst>
          </p:cNvPr>
          <p:cNvSpPr txBox="1"/>
          <p:nvPr/>
        </p:nvSpPr>
        <p:spPr>
          <a:xfrm>
            <a:off x="683717" y="3060840"/>
            <a:ext cx="3779880" cy="923330"/>
          </a:xfrm>
          <a:prstGeom prst="rect">
            <a:avLst/>
          </a:prstGeom>
          <a:noFill/>
        </p:spPr>
        <p:txBody>
          <a:bodyPr wrap="square" rtlCol="0">
            <a:spAutoFit/>
          </a:bodyPr>
          <a:lstStyle/>
          <a:p>
            <a:r>
              <a:rPr lang="en-US" sz="1800" dirty="0">
                <a:latin typeface="Barlow Light" panose="00000400000000000000" pitchFamily="2" charset="0"/>
                <a:cs typeface="Times New Roman" panose="02020603050405020304" pitchFamily="18" charset="0"/>
              </a:rPr>
              <a:t>Hình </a:t>
            </a:r>
            <a:r>
              <a:rPr lang="en-US" sz="1800" dirty="0" err="1">
                <a:latin typeface="Barlow Light" panose="00000400000000000000" pitchFamily="2" charset="0"/>
                <a:cs typeface="Times New Roman" panose="02020603050405020304" pitchFamily="18" charset="0"/>
              </a:rPr>
              <a:t>thức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vận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mới</a:t>
            </a:r>
            <a:r>
              <a:rPr lang="en-US" sz="1800" dirty="0">
                <a:latin typeface="Barlow Light" panose="00000400000000000000" pitchFamily="2" charset="0"/>
                <a:cs typeface="Times New Roman" panose="02020603050405020304" pitchFamily="18" charset="0"/>
              </a:rPr>
              <a:t> làm </a:t>
            </a:r>
            <a:r>
              <a:rPr lang="en-US" sz="1800" dirty="0" err="1">
                <a:latin typeface="Barlow Light" panose="00000400000000000000" pitchFamily="2" charset="0"/>
                <a:cs typeface="Times New Roman" panose="02020603050405020304" pitchFamily="18" charset="0"/>
              </a:rPr>
              <a:t>cho</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chủ</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nghĩa</a:t>
            </a:r>
            <a:r>
              <a:rPr lang="en-US" sz="1800" dirty="0">
                <a:latin typeface="Barlow Light" panose="00000400000000000000" pitchFamily="2" charset="0"/>
                <a:cs typeface="Times New Roman" panose="02020603050405020304" pitchFamily="18" charset="0"/>
              </a:rPr>
              <a:t> t</a:t>
            </a:r>
            <a:r>
              <a:rPr lang="vi-VN" sz="1800" dirty="0">
                <a:latin typeface="Barlow Light" panose="00000400000000000000" pitchFamily="2" charset="0"/>
                <a:cs typeface="Times New Roman" panose="02020603050405020304" pitchFamily="18" charset="0"/>
              </a:rPr>
              <a:t>ư</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bản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duy</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trì</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sự</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tồn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tại</a:t>
            </a:r>
            <a:r>
              <a:rPr lang="en-US" sz="1800" dirty="0">
                <a:latin typeface="Barlow Light" panose="00000400000000000000" pitchFamily="2" charset="0"/>
                <a:cs typeface="Times New Roman" panose="02020603050405020304" pitchFamily="18" charset="0"/>
              </a:rPr>
              <a:t> </a:t>
            </a:r>
          </a:p>
          <a:p>
            <a:r>
              <a:rPr lang="en-US" sz="1800" dirty="0" err="1">
                <a:latin typeface="Barlow Light" panose="00000400000000000000" pitchFamily="2" charset="0"/>
                <a:cs typeface="Times New Roman" panose="02020603050405020304" pitchFamily="18" charset="0"/>
              </a:rPr>
              <a:t>và</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thích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với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điều</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kiện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lịch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sử</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mới</a:t>
            </a:r>
            <a:endParaRPr lang="en-US" sz="1800" dirty="0">
              <a:latin typeface="Barlow Light" panose="00000400000000000000" pitchFamily="2" charset="0"/>
              <a:cs typeface="Times New Roman" panose="02020603050405020304" pitchFamily="18" charset="0"/>
            </a:endParaRPr>
          </a:p>
        </p:txBody>
      </p:sp>
      <p:sp>
        <p:nvSpPr>
          <p:cNvPr id="9" name="Arrow: Right 8">
            <a:extLst>
              <a:ext uri="{FF2B5EF4-FFF2-40B4-BE49-F238E27FC236}">
                <a16:creationId xmlns:a16="http://schemas.microsoft.com/office/drawing/2014/main" id="{9B74A4FA-66F9-4B44-B914-63F45C6BA568}"/>
              </a:ext>
            </a:extLst>
          </p:cNvPr>
          <p:cNvSpPr/>
          <p:nvPr/>
        </p:nvSpPr>
        <p:spPr>
          <a:xfrm rot="892719">
            <a:off x="4037708" y="1568554"/>
            <a:ext cx="629095" cy="3272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Barlow Light" panose="00000400000000000000" pitchFamily="2" charset="0"/>
              <a:cs typeface="Times New Roman" panose="02020603050405020304" pitchFamily="18" charset="0"/>
            </a:endParaRPr>
          </a:p>
        </p:txBody>
      </p:sp>
      <p:sp>
        <p:nvSpPr>
          <p:cNvPr id="10" name="Arrow: Right 9">
            <a:extLst>
              <a:ext uri="{FF2B5EF4-FFF2-40B4-BE49-F238E27FC236}">
                <a16:creationId xmlns:a16="http://schemas.microsoft.com/office/drawing/2014/main" id="{49966BAC-0BBC-4CA7-85C7-1081D581DD78}"/>
              </a:ext>
            </a:extLst>
          </p:cNvPr>
          <p:cNvSpPr/>
          <p:nvPr/>
        </p:nvSpPr>
        <p:spPr>
          <a:xfrm rot="2274023">
            <a:off x="3703781" y="2181136"/>
            <a:ext cx="1256062" cy="3242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Barlow Light" panose="00000400000000000000" pitchFamily="2" charset="0"/>
              <a:cs typeface="Times New Roman" panose="02020603050405020304" pitchFamily="18" charset="0"/>
            </a:endParaRPr>
          </a:p>
        </p:txBody>
      </p:sp>
      <p:sp>
        <p:nvSpPr>
          <p:cNvPr id="11" name="Arrow: Right 10">
            <a:extLst>
              <a:ext uri="{FF2B5EF4-FFF2-40B4-BE49-F238E27FC236}">
                <a16:creationId xmlns:a16="http://schemas.microsoft.com/office/drawing/2014/main" id="{A95F9946-9E0A-4701-AF4F-0270FB5FA6DC}"/>
              </a:ext>
            </a:extLst>
          </p:cNvPr>
          <p:cNvSpPr/>
          <p:nvPr/>
        </p:nvSpPr>
        <p:spPr>
          <a:xfrm rot="3371282">
            <a:off x="3302087" y="2616570"/>
            <a:ext cx="1343400" cy="2943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Barlow Light" panose="00000400000000000000" pitchFamily="2" charset="0"/>
              <a:cs typeface="Times New Roman" panose="02020603050405020304" pitchFamily="18" charset="0"/>
            </a:endParaRPr>
          </a:p>
        </p:txBody>
      </p:sp>
      <p:sp>
        <p:nvSpPr>
          <p:cNvPr id="12" name="Arrow: Right 11">
            <a:extLst>
              <a:ext uri="{FF2B5EF4-FFF2-40B4-BE49-F238E27FC236}">
                <a16:creationId xmlns:a16="http://schemas.microsoft.com/office/drawing/2014/main" id="{AD3389B7-5D08-4ABA-8222-98CA88545CDC}"/>
              </a:ext>
            </a:extLst>
          </p:cNvPr>
          <p:cNvSpPr/>
          <p:nvPr/>
        </p:nvSpPr>
        <p:spPr>
          <a:xfrm rot="7023211">
            <a:off x="2582190" y="2419175"/>
            <a:ext cx="999166" cy="3455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Barlow Light" panose="00000400000000000000" pitchFamily="2" charset="0"/>
              <a:cs typeface="Times New Roman" panose="02020603050405020304" pitchFamily="18" charset="0"/>
            </a:endParaRPr>
          </a:p>
        </p:txBody>
      </p:sp>
      <p:sp>
        <p:nvSpPr>
          <p:cNvPr id="13" name="TextBox 12">
            <a:extLst>
              <a:ext uri="{FF2B5EF4-FFF2-40B4-BE49-F238E27FC236}">
                <a16:creationId xmlns:a16="http://schemas.microsoft.com/office/drawing/2014/main" id="{2809DF6B-F2D3-4EC1-BCE6-BE9AC35ABE36}"/>
              </a:ext>
            </a:extLst>
          </p:cNvPr>
          <p:cNvSpPr txBox="1"/>
          <p:nvPr/>
        </p:nvSpPr>
        <p:spPr>
          <a:xfrm>
            <a:off x="2550159" y="1504740"/>
            <a:ext cx="1193501" cy="369332"/>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1800" b="1" dirty="0" err="1">
                <a:solidFill>
                  <a:schemeClr val="tx1"/>
                </a:solidFill>
                <a:latin typeface="Barlow Light" panose="00000400000000000000" pitchFamily="2" charset="0"/>
                <a:cs typeface="Times New Roman" panose="02020603050405020304" pitchFamily="18" charset="0"/>
              </a:rPr>
              <a:t>Bản</a:t>
            </a:r>
            <a:r>
              <a:rPr lang="en-US" sz="1800" b="1" dirty="0">
                <a:solidFill>
                  <a:schemeClr val="tx1"/>
                </a:solidFill>
                <a:latin typeface="Barlow Light" panose="00000400000000000000" pitchFamily="2" charset="0"/>
                <a:cs typeface="Times New Roman" panose="02020603050405020304" pitchFamily="18" charset="0"/>
              </a:rPr>
              <a:t> </a:t>
            </a:r>
            <a:r>
              <a:rPr lang="en-US" sz="1800" b="1" dirty="0" err="1">
                <a:solidFill>
                  <a:schemeClr val="tx1"/>
                </a:solidFill>
                <a:latin typeface="Barlow Light" panose="00000400000000000000" pitchFamily="2" charset="0"/>
                <a:cs typeface="Times New Roman" panose="02020603050405020304" pitchFamily="18" charset="0"/>
              </a:rPr>
              <a:t>chất</a:t>
            </a:r>
            <a:endParaRPr lang="en-US" sz="1800" b="1" dirty="0">
              <a:solidFill>
                <a:schemeClr val="tx1"/>
              </a:solidFill>
              <a:latin typeface="Barlow Light" panose="00000400000000000000" pitchFamily="2" charset="0"/>
              <a:cs typeface="Times New Roman" panose="02020603050405020304" pitchFamily="18" charset="0"/>
            </a:endParaRPr>
          </a:p>
        </p:txBody>
      </p:sp>
    </p:spTree>
    <p:extLst>
      <p:ext uri="{BB962C8B-B14F-4D97-AF65-F5344CB8AC3E}">
        <p14:creationId xmlns:p14="http://schemas.microsoft.com/office/powerpoint/2010/main" val="2531666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E12B9-E91E-4910-9BDA-36FE000A0211}"/>
              </a:ext>
            </a:extLst>
          </p:cNvPr>
          <p:cNvSpPr>
            <a:spLocks noGrp="1"/>
          </p:cNvSpPr>
          <p:nvPr>
            <p:ph type="title"/>
          </p:nvPr>
        </p:nvSpPr>
        <p:spPr/>
        <p:txBody>
          <a:bodyPr/>
          <a:lstStyle/>
          <a:p>
            <a:r>
              <a:rPr lang="en-US" sz="2400" b="1" dirty="0">
                <a:latin typeface="Barlow Light" panose="00000400000000000000" pitchFamily="2" charset="0"/>
                <a:cs typeface="Times New Roman" panose="02020603050405020304" pitchFamily="18" charset="0"/>
              </a:rPr>
              <a:t>1.1.2. </a:t>
            </a:r>
            <a:r>
              <a:rPr lang="en-US" sz="2400" b="1" dirty="0" err="1">
                <a:latin typeface="Barlow Light" panose="00000400000000000000" pitchFamily="2" charset="0"/>
                <a:cs typeface="Times New Roman" panose="02020603050405020304" pitchFamily="18" charset="0"/>
              </a:rPr>
              <a:t>Tác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của</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quyền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trong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nền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kinh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tế</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thị</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trường</a:t>
            </a:r>
            <a:endParaRPr lang="en-US" sz="2400"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93295C41-C7C4-4573-9EBC-CD6E23EF5F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15</a:t>
            </a:fld>
            <a:endParaRPr lang="en">
              <a:latin typeface="Barlow Light" panose="00000400000000000000" pitchFamily="2" charset="0"/>
            </a:endParaRPr>
          </a:p>
        </p:txBody>
      </p:sp>
      <p:sp>
        <p:nvSpPr>
          <p:cNvPr id="5" name="Text Placeholder 11">
            <a:extLst>
              <a:ext uri="{FF2B5EF4-FFF2-40B4-BE49-F238E27FC236}">
                <a16:creationId xmlns:a16="http://schemas.microsoft.com/office/drawing/2014/main" id="{3BCD75FF-D185-4169-9AB2-5FD4790BCF58}"/>
              </a:ext>
            </a:extLst>
          </p:cNvPr>
          <p:cNvSpPr>
            <a:spLocks noGrp="1"/>
          </p:cNvSpPr>
          <p:nvPr>
            <p:ph type="body" idx="1"/>
          </p:nvPr>
        </p:nvSpPr>
        <p:spPr>
          <a:xfrm>
            <a:off x="785480" y="1525772"/>
            <a:ext cx="2521245" cy="652463"/>
          </a:xfrm>
        </p:spPr>
        <p:style>
          <a:lnRef idx="0">
            <a:schemeClr val="accent1"/>
          </a:lnRef>
          <a:fillRef idx="3">
            <a:schemeClr val="accent1"/>
          </a:fillRef>
          <a:effectRef idx="3">
            <a:schemeClr val="accent1"/>
          </a:effectRef>
          <a:fontRef idx="minor">
            <a:schemeClr val="lt1"/>
          </a:fontRef>
        </p:style>
        <p:txBody>
          <a:bodyPr/>
          <a:lstStyle/>
          <a:p>
            <a:pPr marL="76200" indent="0" algn="ctr">
              <a:buNone/>
            </a:pPr>
            <a:r>
              <a:rPr lang="en-US" dirty="0" err="1">
                <a:latin typeface="Barlow Light" panose="00000400000000000000" pitchFamily="2" charset="0"/>
                <a:cs typeface="Times New Roman" panose="02020603050405020304" pitchFamily="18" charset="0"/>
              </a:rPr>
              <a:t>Tác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động</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tích</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cực</a:t>
            </a:r>
            <a:endParaRPr lang="en-US" dirty="0">
              <a:latin typeface="Barlow Light" panose="00000400000000000000" pitchFamily="2" charset="0"/>
              <a:cs typeface="Times New Roman" panose="02020603050405020304" pitchFamily="18" charset="0"/>
            </a:endParaRPr>
          </a:p>
        </p:txBody>
      </p:sp>
      <p:sp>
        <p:nvSpPr>
          <p:cNvPr id="6" name="TextBox 5">
            <a:extLst>
              <a:ext uri="{FF2B5EF4-FFF2-40B4-BE49-F238E27FC236}">
                <a16:creationId xmlns:a16="http://schemas.microsoft.com/office/drawing/2014/main" id="{26174F18-DD43-4C33-83D0-0E7774AB370B}"/>
              </a:ext>
            </a:extLst>
          </p:cNvPr>
          <p:cNvSpPr txBox="1"/>
          <p:nvPr/>
        </p:nvSpPr>
        <p:spPr>
          <a:xfrm>
            <a:off x="3433763" y="2274314"/>
            <a:ext cx="5593279" cy="2246769"/>
          </a:xfrm>
          <a:prstGeom prst="rect">
            <a:avLst/>
          </a:prstGeom>
          <a:noFill/>
        </p:spPr>
        <p:txBody>
          <a:bodyPr wrap="square" rtlCol="0">
            <a:spAutoFit/>
          </a:bodyPr>
          <a:lstStyle/>
          <a:p>
            <a:pPr marL="342900" indent="-342900" algn="just" eaLnBrk="1" hangingPunct="1">
              <a:spcBef>
                <a:spcPct val="50000"/>
              </a:spcBef>
              <a:buClrTx/>
              <a:buSzTx/>
              <a:buFont typeface="Wingdings" panose="05000000000000000000" pitchFamily="2" charset="2"/>
              <a:buChar char="Ø"/>
            </a:pPr>
            <a:r>
              <a:rPr lang="en-US" altLang="zh-CN" sz="2000" dirty="0" err="1">
                <a:solidFill>
                  <a:srgbClr val="080808"/>
                </a:solidFill>
                <a:latin typeface="Barlow Light" panose="00000400000000000000" pitchFamily="2" charset="0"/>
                <a:ea typeface="SimSun" panose="02010600030101010101" pitchFamily="2" charset="-122"/>
              </a:rPr>
              <a:t>Tạo</a:t>
            </a:r>
            <a:r>
              <a:rPr lang="en-US" altLang="zh-CN" sz="2000" dirty="0">
                <a:solidFill>
                  <a:srgbClr val="080808"/>
                </a:solidFill>
                <a:latin typeface="Barlow Light" panose="00000400000000000000" pitchFamily="2" charset="0"/>
                <a:ea typeface="SimSun" panose="02010600030101010101" pitchFamily="2" charset="-122"/>
              </a:rPr>
              <a:t> ra </a:t>
            </a:r>
            <a:r>
              <a:rPr lang="en-US" altLang="zh-CN" sz="2000" dirty="0" err="1">
                <a:solidFill>
                  <a:srgbClr val="080808"/>
                </a:solidFill>
                <a:latin typeface="Barlow Light" panose="00000400000000000000" pitchFamily="2" charset="0"/>
                <a:ea typeface="SimSun" panose="02010600030101010101" pitchFamily="2" charset="-122"/>
              </a:rPr>
              <a:t>khả</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năng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cho</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nghiên</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cứu</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và</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phát</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triển</a:t>
            </a:r>
            <a:r>
              <a:rPr lang="en-US" altLang="zh-CN" sz="2000" dirty="0">
                <a:solidFill>
                  <a:srgbClr val="080808"/>
                </a:solidFill>
                <a:latin typeface="Barlow Light" panose="00000400000000000000" pitchFamily="2" charset="0"/>
                <a:ea typeface="SimSun" panose="02010600030101010101" pitchFamily="2" charset="-122"/>
              </a:rPr>
              <a:t> khoa </a:t>
            </a:r>
            <a:r>
              <a:rPr lang="en-US" altLang="zh-CN" sz="2000" dirty="0" err="1">
                <a:solidFill>
                  <a:srgbClr val="080808"/>
                </a:solidFill>
                <a:latin typeface="Barlow Light" panose="00000400000000000000" pitchFamily="2" charset="0"/>
                <a:ea typeface="SimSun" panose="02010600030101010101" pitchFamily="2" charset="-122"/>
              </a:rPr>
              <a:t>học</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kỹ</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thuật</a:t>
            </a:r>
            <a:endParaRPr lang="en-US" altLang="zh-CN" sz="2000" dirty="0">
              <a:solidFill>
                <a:srgbClr val="080808"/>
              </a:solidFill>
              <a:latin typeface="Barlow Light" panose="00000400000000000000" pitchFamily="2" charset="0"/>
              <a:ea typeface="SimSun" panose="02010600030101010101" pitchFamily="2" charset="-122"/>
            </a:endParaRPr>
          </a:p>
          <a:p>
            <a:pPr marL="342900" indent="-342900" algn="just" eaLnBrk="1" hangingPunct="1">
              <a:spcBef>
                <a:spcPct val="50000"/>
              </a:spcBef>
              <a:buClrTx/>
              <a:buSzTx/>
              <a:buFont typeface="Wingdings" panose="05000000000000000000" pitchFamily="2" charset="2"/>
              <a:buChar char="Ø"/>
            </a:pPr>
            <a:r>
              <a:rPr lang="en-US" altLang="zh-CN" sz="2000" dirty="0" err="1">
                <a:solidFill>
                  <a:srgbClr val="080808"/>
                </a:solidFill>
                <a:latin typeface="Barlow Light" panose="00000400000000000000" pitchFamily="2" charset="0"/>
                <a:ea typeface="SimSun" panose="02010600030101010101" pitchFamily="2" charset="-122"/>
              </a:rPr>
              <a:t>Tăng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năng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suất</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lao</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động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nâng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cao</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năng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lực</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cạnh</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tranh</a:t>
            </a:r>
            <a:endParaRPr lang="en-US" altLang="zh-CN" sz="2000" dirty="0">
              <a:solidFill>
                <a:srgbClr val="080808"/>
              </a:solidFill>
              <a:latin typeface="Barlow Light" panose="00000400000000000000" pitchFamily="2" charset="0"/>
              <a:ea typeface="SimSun" panose="02010600030101010101" pitchFamily="2" charset="-122"/>
            </a:endParaRPr>
          </a:p>
          <a:p>
            <a:pPr marL="342900" indent="-342900" algn="just" eaLnBrk="1" hangingPunct="1">
              <a:spcBef>
                <a:spcPct val="50000"/>
              </a:spcBef>
              <a:buClrTx/>
              <a:buSzTx/>
              <a:buFont typeface="Wingdings" panose="05000000000000000000" pitchFamily="2" charset="2"/>
              <a:buChar char="Ø"/>
            </a:pPr>
            <a:r>
              <a:rPr lang="en-US" altLang="zh-CN" sz="2000" dirty="0" err="1">
                <a:solidFill>
                  <a:srgbClr val="080808"/>
                </a:solidFill>
                <a:latin typeface="Barlow Light" panose="00000400000000000000" pitchFamily="2" charset="0"/>
                <a:ea typeface="SimSun" panose="02010600030101010101" pitchFamily="2" charset="-122"/>
              </a:rPr>
              <a:t>Tạo</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được</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sức</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mạnh</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kinh</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tế</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góp</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phần</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thúc</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đẩy</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nền</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kinh</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tế</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phát</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triển</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theo</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hướng</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hiện</a:t>
            </a:r>
            <a:r>
              <a:rPr lang="en-US" altLang="zh-CN" sz="2000" dirty="0">
                <a:solidFill>
                  <a:srgbClr val="080808"/>
                </a:solidFill>
                <a:latin typeface="Barlow Light" panose="00000400000000000000" pitchFamily="2" charset="0"/>
                <a:ea typeface="SimSun" panose="02010600030101010101" pitchFamily="2" charset="-122"/>
              </a:rPr>
              <a:t> </a:t>
            </a:r>
            <a:r>
              <a:rPr lang="en-US" altLang="zh-CN" sz="2000" dirty="0" err="1">
                <a:solidFill>
                  <a:srgbClr val="080808"/>
                </a:solidFill>
                <a:latin typeface="Barlow Light" panose="00000400000000000000" pitchFamily="2" charset="0"/>
                <a:ea typeface="SimSun" panose="02010600030101010101" pitchFamily="2" charset="-122"/>
              </a:rPr>
              <a:t>đại</a:t>
            </a:r>
            <a:endParaRPr lang="en-US" altLang="zh-CN" sz="2000" dirty="0">
              <a:solidFill>
                <a:srgbClr val="080808"/>
              </a:solidFill>
              <a:latin typeface="Barlow Light" panose="00000400000000000000" pitchFamily="2" charset="0"/>
              <a:ea typeface="SimSun" panose="02010600030101010101" pitchFamily="2" charset="-122"/>
            </a:endParaRPr>
          </a:p>
        </p:txBody>
      </p:sp>
      <p:pic>
        <p:nvPicPr>
          <p:cNvPr id="8" name="Picture 7">
            <a:extLst>
              <a:ext uri="{FF2B5EF4-FFF2-40B4-BE49-F238E27FC236}">
                <a16:creationId xmlns:a16="http://schemas.microsoft.com/office/drawing/2014/main" id="{EB7C47CF-14D0-4264-ADF5-2F74AEAAB01F}"/>
              </a:ext>
            </a:extLst>
          </p:cNvPr>
          <p:cNvPicPr>
            <a:picLocks noChangeAspect="1"/>
          </p:cNvPicPr>
          <p:nvPr/>
        </p:nvPicPr>
        <p:blipFill>
          <a:blip r:embed="rId2"/>
          <a:stretch>
            <a:fillRect/>
          </a:stretch>
        </p:blipFill>
        <p:spPr>
          <a:xfrm>
            <a:off x="653240" y="2587768"/>
            <a:ext cx="2649611" cy="1902032"/>
          </a:xfrm>
          <a:prstGeom prst="rect">
            <a:avLst/>
          </a:prstGeom>
          <a:ln>
            <a:noFill/>
          </a:ln>
          <a:effectLst>
            <a:softEdge rad="112500"/>
          </a:effectLst>
        </p:spPr>
      </p:pic>
    </p:spTree>
    <p:extLst>
      <p:ext uri="{BB962C8B-B14F-4D97-AF65-F5344CB8AC3E}">
        <p14:creationId xmlns:p14="http://schemas.microsoft.com/office/powerpoint/2010/main" val="2582723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EAEA5-C893-4A1D-AD79-CF9073C86CDA}"/>
              </a:ext>
            </a:extLst>
          </p:cNvPr>
          <p:cNvSpPr>
            <a:spLocks noGrp="1"/>
          </p:cNvSpPr>
          <p:nvPr>
            <p:ph type="title"/>
          </p:nvPr>
        </p:nvSpPr>
        <p:spPr/>
        <p:txBody>
          <a:bodyPr/>
          <a:lstStyle/>
          <a:p>
            <a:r>
              <a:rPr lang="en-US" sz="2400" b="1" dirty="0" err="1">
                <a:latin typeface="Barlow Light" panose="00000400000000000000" pitchFamily="2" charset="0"/>
                <a:cs typeface="Times New Roman" panose="02020603050405020304" pitchFamily="18" charset="0"/>
              </a:rPr>
              <a:t>Tác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của</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quyền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trong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nền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kinh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tế</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thị</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trường</a:t>
            </a:r>
            <a:endParaRPr lang="en-US" sz="2400" dirty="0">
              <a:latin typeface="Barlow Light" panose="00000400000000000000" pitchFamily="2" charset="0"/>
            </a:endParaRPr>
          </a:p>
        </p:txBody>
      </p:sp>
      <p:sp>
        <p:nvSpPr>
          <p:cNvPr id="3" name="Text Placeholder 2">
            <a:extLst>
              <a:ext uri="{FF2B5EF4-FFF2-40B4-BE49-F238E27FC236}">
                <a16:creationId xmlns:a16="http://schemas.microsoft.com/office/drawing/2014/main" id="{223F8C82-897B-4C20-BE04-2F5939D288EF}"/>
              </a:ext>
            </a:extLst>
          </p:cNvPr>
          <p:cNvSpPr>
            <a:spLocks noGrp="1"/>
          </p:cNvSpPr>
          <p:nvPr>
            <p:ph type="body" idx="1"/>
          </p:nvPr>
        </p:nvSpPr>
        <p:spPr>
          <a:xfrm>
            <a:off x="3814770" y="2061386"/>
            <a:ext cx="4543750" cy="3082113"/>
          </a:xfrm>
        </p:spPr>
        <p:txBody>
          <a:bodyPr/>
          <a:lstStyle/>
          <a:p>
            <a:pPr>
              <a:buClrTx/>
              <a:buFont typeface="Wingdings" panose="05000000000000000000" pitchFamily="2" charset="2"/>
              <a:buChar char="Ø"/>
            </a:pPr>
            <a:r>
              <a:rPr lang="en-US" sz="2000" dirty="0" err="1">
                <a:latin typeface="Barlow Light" panose="00000400000000000000" pitchFamily="2" charset="0"/>
                <a:cs typeface="Times New Roman" panose="02020603050405020304" pitchFamily="18" charset="0"/>
              </a:rPr>
              <a:t>Gây</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thiệt</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hại</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cho</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người</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tiêu</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dùng</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và</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xã</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hội</a:t>
            </a:r>
            <a:r>
              <a:rPr lang="en-US" sz="2000" dirty="0">
                <a:latin typeface="Barlow Light" panose="00000400000000000000" pitchFamily="2" charset="0"/>
                <a:cs typeface="Times New Roman" panose="02020603050405020304" pitchFamily="18" charset="0"/>
              </a:rPr>
              <a:t>.</a:t>
            </a:r>
          </a:p>
          <a:p>
            <a:pPr>
              <a:buClrTx/>
              <a:buFont typeface="Wingdings" panose="05000000000000000000" pitchFamily="2" charset="2"/>
              <a:buChar char="Ø"/>
            </a:pPr>
            <a:r>
              <a:rPr lang="en-US" sz="2000" dirty="0" err="1">
                <a:latin typeface="Barlow Light" panose="00000400000000000000" pitchFamily="2" charset="0"/>
                <a:cs typeface="Times New Roman" panose="02020603050405020304" pitchFamily="18" charset="0"/>
              </a:rPr>
              <a:t>Có</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thể</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kìm</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hãm</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sự</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tiến</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bộ</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kỹ</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thuật</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theo</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đó</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kìm</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hãm</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sự</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phát</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triển</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kinh</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tế</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xã</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hội</a:t>
            </a:r>
            <a:r>
              <a:rPr lang="en-US" sz="2000" dirty="0">
                <a:latin typeface="Barlow Light" panose="00000400000000000000" pitchFamily="2" charset="0"/>
                <a:cs typeface="Times New Roman" panose="02020603050405020304" pitchFamily="18" charset="0"/>
              </a:rPr>
              <a:t>.</a:t>
            </a:r>
          </a:p>
          <a:p>
            <a:pPr>
              <a:buClrTx/>
              <a:buFont typeface="Wingdings" panose="05000000000000000000" pitchFamily="2" charset="2"/>
              <a:buChar char="Ø"/>
            </a:pPr>
            <a:r>
              <a:rPr lang="en-US" sz="2000" dirty="0" err="1">
                <a:latin typeface="Barlow Light" panose="00000400000000000000" pitchFamily="2" charset="0"/>
                <a:cs typeface="Times New Roman" panose="02020603050405020304" pitchFamily="18" charset="0"/>
              </a:rPr>
              <a:t>Tăng</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sự</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phân</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hóa</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giàu</a:t>
            </a:r>
            <a:r>
              <a:rPr lang="en-US" sz="2000" dirty="0">
                <a:latin typeface="Barlow Light" panose="00000400000000000000" pitchFamily="2" charset="0"/>
                <a:cs typeface="Times New Roman" panose="02020603050405020304" pitchFamily="18" charset="0"/>
              </a:rPr>
              <a:t> </a:t>
            </a:r>
            <a:r>
              <a:rPr lang="en-US" sz="2000" dirty="0" err="1">
                <a:latin typeface="Barlow Light" panose="00000400000000000000" pitchFamily="2" charset="0"/>
                <a:cs typeface="Times New Roman" panose="02020603050405020304" pitchFamily="18" charset="0"/>
              </a:rPr>
              <a:t>nghèo</a:t>
            </a:r>
            <a:r>
              <a:rPr lang="en-US" sz="2000" dirty="0">
                <a:latin typeface="Barlow Light" panose="00000400000000000000" pitchFamily="2" charset="0"/>
                <a:cs typeface="Times New Roman" panose="02020603050405020304" pitchFamily="18" charset="0"/>
              </a:rPr>
              <a:t>.</a:t>
            </a:r>
          </a:p>
        </p:txBody>
      </p:sp>
      <p:sp>
        <p:nvSpPr>
          <p:cNvPr id="4" name="Slide Number Placeholder 3">
            <a:extLst>
              <a:ext uri="{FF2B5EF4-FFF2-40B4-BE49-F238E27FC236}">
                <a16:creationId xmlns:a16="http://schemas.microsoft.com/office/drawing/2014/main" id="{8FC2A8B9-5934-4ECB-8011-00850C0B66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16</a:t>
            </a:fld>
            <a:endParaRPr lang="en">
              <a:latin typeface="Barlow Light" panose="00000400000000000000" pitchFamily="2" charset="0"/>
            </a:endParaRPr>
          </a:p>
        </p:txBody>
      </p:sp>
      <p:sp>
        <p:nvSpPr>
          <p:cNvPr id="5" name="Text Placeholder 11">
            <a:extLst>
              <a:ext uri="{FF2B5EF4-FFF2-40B4-BE49-F238E27FC236}">
                <a16:creationId xmlns:a16="http://schemas.microsoft.com/office/drawing/2014/main" id="{E2A9AAF3-F1AD-4D66-96E9-FECC2D98800B}"/>
              </a:ext>
            </a:extLst>
          </p:cNvPr>
          <p:cNvSpPr txBox="1">
            <a:spLocks/>
          </p:cNvSpPr>
          <p:nvPr/>
        </p:nvSpPr>
        <p:spPr>
          <a:xfrm>
            <a:off x="785480" y="1525772"/>
            <a:ext cx="2521245" cy="652463"/>
          </a:xfrm>
          <a:prstGeom prst="rect">
            <a:avLst/>
          </a:prstGeom>
        </p:spPr>
        <p:style>
          <a:lnRef idx="0">
            <a:schemeClr val="accent1"/>
          </a:lnRef>
          <a:fillRef idx="3">
            <a:schemeClr val="accent1"/>
          </a:fillRef>
          <a:effectRef idx="3">
            <a:schemeClr val="accent1"/>
          </a:effectRef>
          <a:fontRef idx="minor">
            <a:schemeClr val="lt1"/>
          </a:fontRef>
        </p:style>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15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76200" indent="0" algn="ctr">
              <a:buFont typeface="Barlow Light"/>
              <a:buNone/>
            </a:pPr>
            <a:r>
              <a:rPr lang="en-US" dirty="0" err="1">
                <a:latin typeface="Barlow Light" panose="00000400000000000000" pitchFamily="2" charset="0"/>
                <a:cs typeface="Times New Roman" panose="02020603050405020304" pitchFamily="18" charset="0"/>
              </a:rPr>
              <a:t>Tác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động</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tiêu</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cực</a:t>
            </a:r>
            <a:endParaRPr lang="en-US" dirty="0">
              <a:latin typeface="Barlow Light" panose="00000400000000000000" pitchFamily="2" charset="0"/>
              <a:cs typeface="Times New Roman" panose="02020603050405020304" pitchFamily="18" charset="0"/>
            </a:endParaRPr>
          </a:p>
        </p:txBody>
      </p:sp>
      <p:pic>
        <p:nvPicPr>
          <p:cNvPr id="7" name="Picture 6">
            <a:extLst>
              <a:ext uri="{FF2B5EF4-FFF2-40B4-BE49-F238E27FC236}">
                <a16:creationId xmlns:a16="http://schemas.microsoft.com/office/drawing/2014/main" id="{885A1CE5-47D0-4E9B-A960-A6CD07B0D715}"/>
              </a:ext>
            </a:extLst>
          </p:cNvPr>
          <p:cNvPicPr>
            <a:picLocks noChangeAspect="1"/>
          </p:cNvPicPr>
          <p:nvPr/>
        </p:nvPicPr>
        <p:blipFill>
          <a:blip r:embed="rId2"/>
          <a:stretch>
            <a:fillRect/>
          </a:stretch>
        </p:blipFill>
        <p:spPr>
          <a:xfrm>
            <a:off x="785480" y="2386007"/>
            <a:ext cx="2859272" cy="1913950"/>
          </a:xfrm>
          <a:prstGeom prst="rect">
            <a:avLst/>
          </a:prstGeom>
          <a:ln>
            <a:noFill/>
          </a:ln>
          <a:effectLst>
            <a:softEdge rad="112500"/>
          </a:effectLst>
        </p:spPr>
      </p:pic>
    </p:spTree>
    <p:extLst>
      <p:ext uri="{BB962C8B-B14F-4D97-AF65-F5344CB8AC3E}">
        <p14:creationId xmlns:p14="http://schemas.microsoft.com/office/powerpoint/2010/main" val="3963035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F50C5-8A23-4456-A245-AEFC483D326D}"/>
              </a:ext>
            </a:extLst>
          </p:cNvPr>
          <p:cNvSpPr>
            <a:spLocks noGrp="1"/>
          </p:cNvSpPr>
          <p:nvPr>
            <p:ph type="title"/>
          </p:nvPr>
        </p:nvSpPr>
        <p:spPr>
          <a:xfrm>
            <a:off x="384654" y="675550"/>
            <a:ext cx="7843200" cy="653700"/>
          </a:xfrm>
        </p:spPr>
        <p:txBody>
          <a:bodyPr/>
          <a:lstStyle/>
          <a:p>
            <a:r>
              <a:rPr lang="en-US" b="1" dirty="0">
                <a:latin typeface="Barlow Light" panose="00000400000000000000" pitchFamily="2" charset="0"/>
                <a:cs typeface="Times New Roman" panose="02020603050405020304" pitchFamily="18" charset="0"/>
              </a:rPr>
              <a:t>1.2. Quan </a:t>
            </a:r>
            <a:r>
              <a:rPr lang="en-US" b="1" dirty="0" err="1">
                <a:latin typeface="Barlow Light" panose="00000400000000000000" pitchFamily="2" charset="0"/>
                <a:cs typeface="Times New Roman" panose="02020603050405020304" pitchFamily="18" charset="0"/>
              </a:rPr>
              <a:t>hệ</a:t>
            </a:r>
            <a:r>
              <a:rPr lang="en-US" b="1" dirty="0">
                <a:latin typeface="Barlow Light" panose="00000400000000000000" pitchFamily="2" charset="0"/>
                <a:cs typeface="Times New Roman" panose="02020603050405020304" pitchFamily="18" charset="0"/>
              </a:rPr>
              <a:t> </a:t>
            </a:r>
            <a:r>
              <a:rPr lang="en-US" b="1">
                <a:latin typeface="Barlow Light" panose="00000400000000000000" pitchFamily="2" charset="0"/>
                <a:cs typeface="Times New Roman" panose="02020603050405020304" pitchFamily="18" charset="0"/>
              </a:rPr>
              <a:t>cạnh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tranh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trong</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trạng</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thái</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độc</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quyền</a:t>
            </a:r>
            <a:endParaRPr lang="en-US"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4499CB2-CA78-4E72-AE34-C5DBD4B7288D}"/>
              </a:ext>
            </a:extLst>
          </p:cNvPr>
          <p:cNvSpPr>
            <a:spLocks noGrp="1"/>
          </p:cNvSpPr>
          <p:nvPr>
            <p:ph type="sldNum" idx="12"/>
          </p:nvPr>
        </p:nvSpPr>
        <p:spPr>
          <a:xfrm>
            <a:off x="8525520" y="4702452"/>
            <a:ext cx="653700" cy="653700"/>
          </a:xfrm>
        </p:spPr>
        <p:txBody>
          <a:bodyPr/>
          <a:lstStyle/>
          <a:p>
            <a:pPr marL="0" lvl="0" indent="0" algn="ctr" rtl="0">
              <a:spcBef>
                <a:spcPts val="0"/>
              </a:spcBef>
              <a:spcAft>
                <a:spcPts val="0"/>
              </a:spcAft>
              <a:buNone/>
            </a:pPr>
            <a:fld id="{00000000-1234-1234-1234-123412341234}" type="slidenum">
              <a:rPr lang="en" sz="2200" smtClean="0">
                <a:latin typeface="Barlow Light" panose="00000400000000000000" pitchFamily="2" charset="0"/>
                <a:cs typeface="Times New Roman" panose="02020603050405020304" pitchFamily="18" charset="0"/>
              </a:rPr>
              <a:t>17</a:t>
            </a:fld>
            <a:endParaRPr lang="en" sz="2200">
              <a:latin typeface="Barlow Light" panose="00000400000000000000" pitchFamily="2" charset="0"/>
              <a:cs typeface="Times New Roman" panose="02020603050405020304" pitchFamily="18" charset="0"/>
            </a:endParaRPr>
          </a:p>
        </p:txBody>
      </p:sp>
      <p:grpSp>
        <p:nvGrpSpPr>
          <p:cNvPr id="5" name="Google Shape;269;g71c1ecbb40_1_16">
            <a:extLst>
              <a:ext uri="{FF2B5EF4-FFF2-40B4-BE49-F238E27FC236}">
                <a16:creationId xmlns:a16="http://schemas.microsoft.com/office/drawing/2014/main" id="{ED91960C-63A5-4D7A-9C6B-78AA52AFD344}"/>
              </a:ext>
            </a:extLst>
          </p:cNvPr>
          <p:cNvGrpSpPr/>
          <p:nvPr/>
        </p:nvGrpSpPr>
        <p:grpSpPr>
          <a:xfrm>
            <a:off x="949388" y="2130026"/>
            <a:ext cx="302305" cy="431455"/>
            <a:chOff x="5083925" y="2066350"/>
            <a:chExt cx="11324" cy="41550"/>
          </a:xfrm>
        </p:grpSpPr>
        <p:sp>
          <p:nvSpPr>
            <p:cNvPr id="6" name="Google Shape;270;g71c1ecbb40_1_16">
              <a:extLst>
                <a:ext uri="{FF2B5EF4-FFF2-40B4-BE49-F238E27FC236}">
                  <a16:creationId xmlns:a16="http://schemas.microsoft.com/office/drawing/2014/main" id="{73F5D377-3704-484E-AB34-C15F9FB78AA0}"/>
                </a:ext>
              </a:extLst>
            </p:cNvPr>
            <p:cNvSpPr/>
            <p:nvPr/>
          </p:nvSpPr>
          <p:spPr>
            <a:xfrm>
              <a:off x="5084050" y="2066350"/>
              <a:ext cx="11199"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7" name="Google Shape;271;g71c1ecbb40_1_16">
              <a:extLst>
                <a:ext uri="{FF2B5EF4-FFF2-40B4-BE49-F238E27FC236}">
                  <a16:creationId xmlns:a16="http://schemas.microsoft.com/office/drawing/2014/main" id="{A4F341AE-95FB-4D85-AE3D-1E6954E18B08}"/>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grpSp>
      <p:sp>
        <p:nvSpPr>
          <p:cNvPr id="8" name="Google Shape;272;g71c1ecbb40_1_16">
            <a:extLst>
              <a:ext uri="{FF2B5EF4-FFF2-40B4-BE49-F238E27FC236}">
                <a16:creationId xmlns:a16="http://schemas.microsoft.com/office/drawing/2014/main" id="{F0F480F3-5A34-4ED4-928D-3362A1C805A7}"/>
              </a:ext>
            </a:extLst>
          </p:cNvPr>
          <p:cNvSpPr txBox="1"/>
          <p:nvPr/>
        </p:nvSpPr>
        <p:spPr>
          <a:xfrm>
            <a:off x="1728994" y="2130351"/>
            <a:ext cx="24744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err="1">
                <a:latin typeface="Barlow Light" panose="00000400000000000000" pitchFamily="2" charset="0"/>
                <a:ea typeface="Open Sans"/>
                <a:cs typeface="Times New Roman" panose="02020603050405020304" pitchFamily="18" charset="0"/>
                <a:sym typeface="Open Sans"/>
              </a:rPr>
              <a:t>Tổ</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chức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độc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quyền</a:t>
            </a:r>
            <a:endParaRPr sz="2200" dirty="0">
              <a:latin typeface="Barlow Light" panose="00000400000000000000" pitchFamily="2" charset="0"/>
              <a:ea typeface="Open Sans"/>
              <a:cs typeface="Times New Roman" panose="02020603050405020304" pitchFamily="18" charset="0"/>
              <a:sym typeface="Open Sans"/>
            </a:endParaRPr>
          </a:p>
        </p:txBody>
      </p:sp>
      <p:sp>
        <p:nvSpPr>
          <p:cNvPr id="9" name="Google Shape;273;g71c1ecbb40_1_16">
            <a:extLst>
              <a:ext uri="{FF2B5EF4-FFF2-40B4-BE49-F238E27FC236}">
                <a16:creationId xmlns:a16="http://schemas.microsoft.com/office/drawing/2014/main" id="{46492CA5-6907-4AB2-843A-B9F0BC742E7C}"/>
              </a:ext>
            </a:extLst>
          </p:cNvPr>
          <p:cNvSpPr txBox="1"/>
          <p:nvPr/>
        </p:nvSpPr>
        <p:spPr>
          <a:xfrm>
            <a:off x="5825369" y="2121951"/>
            <a:ext cx="34650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latin typeface="Barlow Light" panose="00000400000000000000" pitchFamily="2" charset="0"/>
                <a:ea typeface="Open Sans"/>
                <a:cs typeface="Times New Roman" panose="02020603050405020304" pitchFamily="18" charset="0"/>
                <a:sym typeface="Open Sans"/>
              </a:rPr>
              <a:t>Xí nghiệp ngoài độc quyền</a:t>
            </a:r>
            <a:endParaRPr sz="2200">
              <a:latin typeface="Barlow Light" panose="00000400000000000000" pitchFamily="2" charset="0"/>
              <a:ea typeface="Open Sans"/>
              <a:cs typeface="Times New Roman" panose="02020603050405020304" pitchFamily="18" charset="0"/>
              <a:sym typeface="Open Sans"/>
            </a:endParaRPr>
          </a:p>
        </p:txBody>
      </p:sp>
      <p:sp>
        <p:nvSpPr>
          <p:cNvPr id="10" name="Google Shape;274;g71c1ecbb40_1_16">
            <a:extLst>
              <a:ext uri="{FF2B5EF4-FFF2-40B4-BE49-F238E27FC236}">
                <a16:creationId xmlns:a16="http://schemas.microsoft.com/office/drawing/2014/main" id="{4EDAD823-461B-4995-951A-B6B3F9D0A0BC}"/>
              </a:ext>
            </a:extLst>
          </p:cNvPr>
          <p:cNvSpPr/>
          <p:nvPr/>
        </p:nvSpPr>
        <p:spPr>
          <a:xfrm>
            <a:off x="4680692" y="2208332"/>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11" name="Google Shape;275;g71c1ecbb40_1_16">
            <a:extLst>
              <a:ext uri="{FF2B5EF4-FFF2-40B4-BE49-F238E27FC236}">
                <a16:creationId xmlns:a16="http://schemas.microsoft.com/office/drawing/2014/main" id="{73C7A50F-CFC2-439B-B97B-64A2FF20B553}"/>
              </a:ext>
            </a:extLst>
          </p:cNvPr>
          <p:cNvSpPr/>
          <p:nvPr/>
        </p:nvSpPr>
        <p:spPr>
          <a:xfrm rot="10800000">
            <a:off x="4982992" y="2216732"/>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grpSp>
        <p:nvGrpSpPr>
          <p:cNvPr id="12" name="Google Shape;276;g71c1ecbb40_1_16">
            <a:extLst>
              <a:ext uri="{FF2B5EF4-FFF2-40B4-BE49-F238E27FC236}">
                <a16:creationId xmlns:a16="http://schemas.microsoft.com/office/drawing/2014/main" id="{F5DE33E4-ABD8-4378-ACF4-DC16125BEBFF}"/>
              </a:ext>
            </a:extLst>
          </p:cNvPr>
          <p:cNvGrpSpPr/>
          <p:nvPr/>
        </p:nvGrpSpPr>
        <p:grpSpPr>
          <a:xfrm>
            <a:off x="949388" y="2837592"/>
            <a:ext cx="302305" cy="431455"/>
            <a:chOff x="5083925" y="2066350"/>
            <a:chExt cx="11324" cy="41550"/>
          </a:xfrm>
        </p:grpSpPr>
        <p:sp>
          <p:nvSpPr>
            <p:cNvPr id="13" name="Google Shape;277;g71c1ecbb40_1_16">
              <a:extLst>
                <a:ext uri="{FF2B5EF4-FFF2-40B4-BE49-F238E27FC236}">
                  <a16:creationId xmlns:a16="http://schemas.microsoft.com/office/drawing/2014/main" id="{87E8D0F0-8B25-41BE-842D-F60EF8D26AFC}"/>
                </a:ext>
              </a:extLst>
            </p:cNvPr>
            <p:cNvSpPr/>
            <p:nvPr/>
          </p:nvSpPr>
          <p:spPr>
            <a:xfrm>
              <a:off x="5084050" y="2066350"/>
              <a:ext cx="11199"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14" name="Google Shape;278;g71c1ecbb40_1_16">
              <a:extLst>
                <a:ext uri="{FF2B5EF4-FFF2-40B4-BE49-F238E27FC236}">
                  <a16:creationId xmlns:a16="http://schemas.microsoft.com/office/drawing/2014/main" id="{92E3CBEF-CD4A-4117-AB28-12ED66F7BAAE}"/>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grpSp>
      <p:sp>
        <p:nvSpPr>
          <p:cNvPr id="15" name="Google Shape;279;g71c1ecbb40_1_16">
            <a:extLst>
              <a:ext uri="{FF2B5EF4-FFF2-40B4-BE49-F238E27FC236}">
                <a16:creationId xmlns:a16="http://schemas.microsoft.com/office/drawing/2014/main" id="{BBD64689-5465-438F-ABB3-1DD4F9962915}"/>
              </a:ext>
            </a:extLst>
          </p:cNvPr>
          <p:cNvSpPr txBox="1"/>
          <p:nvPr/>
        </p:nvSpPr>
        <p:spPr>
          <a:xfrm>
            <a:off x="1728994" y="2837917"/>
            <a:ext cx="24744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latin typeface="Barlow Light" panose="00000400000000000000" pitchFamily="2" charset="0"/>
                <a:ea typeface="Open Sans"/>
                <a:cs typeface="Times New Roman" panose="02020603050405020304" pitchFamily="18" charset="0"/>
                <a:sym typeface="Open Sans"/>
              </a:rPr>
              <a:t>Tổ chức độc quyền</a:t>
            </a:r>
            <a:endParaRPr sz="2200">
              <a:latin typeface="Barlow Light" panose="00000400000000000000" pitchFamily="2" charset="0"/>
              <a:ea typeface="Open Sans"/>
              <a:cs typeface="Times New Roman" panose="02020603050405020304" pitchFamily="18" charset="0"/>
              <a:sym typeface="Open Sans"/>
            </a:endParaRPr>
          </a:p>
        </p:txBody>
      </p:sp>
      <p:sp>
        <p:nvSpPr>
          <p:cNvPr id="16" name="Google Shape;280;g71c1ecbb40_1_16">
            <a:extLst>
              <a:ext uri="{FF2B5EF4-FFF2-40B4-BE49-F238E27FC236}">
                <a16:creationId xmlns:a16="http://schemas.microsoft.com/office/drawing/2014/main" id="{4DE3CB46-297A-4FAE-BC5B-3EA321AD1597}"/>
              </a:ext>
            </a:extLst>
          </p:cNvPr>
          <p:cNvSpPr txBox="1"/>
          <p:nvPr/>
        </p:nvSpPr>
        <p:spPr>
          <a:xfrm>
            <a:off x="5825369" y="2829517"/>
            <a:ext cx="34650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latin typeface="Barlow Light" panose="00000400000000000000" pitchFamily="2" charset="0"/>
                <a:ea typeface="Open Sans"/>
                <a:cs typeface="Times New Roman" panose="02020603050405020304" pitchFamily="18" charset="0"/>
                <a:sym typeface="Open Sans"/>
              </a:rPr>
              <a:t>Tổ chức độc quyền</a:t>
            </a:r>
            <a:endParaRPr sz="2200">
              <a:latin typeface="Barlow Light" panose="00000400000000000000" pitchFamily="2" charset="0"/>
              <a:ea typeface="Open Sans"/>
              <a:cs typeface="Times New Roman" panose="02020603050405020304" pitchFamily="18" charset="0"/>
              <a:sym typeface="Open Sans"/>
            </a:endParaRPr>
          </a:p>
        </p:txBody>
      </p:sp>
      <p:sp>
        <p:nvSpPr>
          <p:cNvPr id="17" name="Google Shape;281;g71c1ecbb40_1_16">
            <a:extLst>
              <a:ext uri="{FF2B5EF4-FFF2-40B4-BE49-F238E27FC236}">
                <a16:creationId xmlns:a16="http://schemas.microsoft.com/office/drawing/2014/main" id="{805222DD-C657-48D3-AC97-BBC8F2CCF6AF}"/>
              </a:ext>
            </a:extLst>
          </p:cNvPr>
          <p:cNvSpPr/>
          <p:nvPr/>
        </p:nvSpPr>
        <p:spPr>
          <a:xfrm>
            <a:off x="4680691" y="2915898"/>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18" name="Google Shape;282;g71c1ecbb40_1_16">
            <a:extLst>
              <a:ext uri="{FF2B5EF4-FFF2-40B4-BE49-F238E27FC236}">
                <a16:creationId xmlns:a16="http://schemas.microsoft.com/office/drawing/2014/main" id="{9E3BEB99-B717-40EC-A5F4-F9BF832E43AE}"/>
              </a:ext>
            </a:extLst>
          </p:cNvPr>
          <p:cNvSpPr/>
          <p:nvPr/>
        </p:nvSpPr>
        <p:spPr>
          <a:xfrm rot="10800000">
            <a:off x="4982991" y="2924298"/>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grpSp>
        <p:nvGrpSpPr>
          <p:cNvPr id="19" name="Google Shape;283;g71c1ecbb40_1_16">
            <a:extLst>
              <a:ext uri="{FF2B5EF4-FFF2-40B4-BE49-F238E27FC236}">
                <a16:creationId xmlns:a16="http://schemas.microsoft.com/office/drawing/2014/main" id="{25984D41-71DB-423A-AD83-13A6E5FA304E}"/>
              </a:ext>
            </a:extLst>
          </p:cNvPr>
          <p:cNvGrpSpPr/>
          <p:nvPr/>
        </p:nvGrpSpPr>
        <p:grpSpPr>
          <a:xfrm>
            <a:off x="949388" y="3510842"/>
            <a:ext cx="302305" cy="431455"/>
            <a:chOff x="5083925" y="2066350"/>
            <a:chExt cx="11324" cy="41550"/>
          </a:xfrm>
        </p:grpSpPr>
        <p:sp>
          <p:nvSpPr>
            <p:cNvPr id="20" name="Google Shape;284;g71c1ecbb40_1_16">
              <a:extLst>
                <a:ext uri="{FF2B5EF4-FFF2-40B4-BE49-F238E27FC236}">
                  <a16:creationId xmlns:a16="http://schemas.microsoft.com/office/drawing/2014/main" id="{C58CC80C-9E8E-46C6-B91D-B078DC871B7C}"/>
                </a:ext>
              </a:extLst>
            </p:cNvPr>
            <p:cNvSpPr/>
            <p:nvPr/>
          </p:nvSpPr>
          <p:spPr>
            <a:xfrm>
              <a:off x="5084050" y="2066350"/>
              <a:ext cx="11199"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21" name="Google Shape;285;g71c1ecbb40_1_16">
              <a:extLst>
                <a:ext uri="{FF2B5EF4-FFF2-40B4-BE49-F238E27FC236}">
                  <a16:creationId xmlns:a16="http://schemas.microsoft.com/office/drawing/2014/main" id="{CFF206C9-9EBB-492E-B1C5-4E8043F1B55D}"/>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grpSp>
      <p:sp>
        <p:nvSpPr>
          <p:cNvPr id="22" name="Google Shape;286;g71c1ecbb40_1_16">
            <a:extLst>
              <a:ext uri="{FF2B5EF4-FFF2-40B4-BE49-F238E27FC236}">
                <a16:creationId xmlns:a16="http://schemas.microsoft.com/office/drawing/2014/main" id="{1CA9DDB3-D948-408D-9B45-1A043270ED3D}"/>
              </a:ext>
            </a:extLst>
          </p:cNvPr>
          <p:cNvSpPr txBox="1"/>
          <p:nvPr/>
        </p:nvSpPr>
        <p:spPr>
          <a:xfrm>
            <a:off x="1455375" y="3494697"/>
            <a:ext cx="32550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err="1">
                <a:latin typeface="Barlow Light" panose="00000400000000000000" pitchFamily="2" charset="0"/>
                <a:ea typeface="Open Sans"/>
                <a:cs typeface="Times New Roman" panose="02020603050405020304" pitchFamily="18" charset="0"/>
                <a:sym typeface="Open Sans"/>
              </a:rPr>
              <a:t>Nội</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bộ</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tổ</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chức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độc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quyền</a:t>
            </a:r>
            <a:endParaRPr sz="2200" dirty="0">
              <a:latin typeface="Barlow Light" panose="00000400000000000000" pitchFamily="2" charset="0"/>
              <a:ea typeface="Open Sans"/>
              <a:cs typeface="Times New Roman" panose="02020603050405020304" pitchFamily="18" charset="0"/>
              <a:sym typeface="Open Sans"/>
            </a:endParaRPr>
          </a:p>
        </p:txBody>
      </p:sp>
      <p:sp>
        <p:nvSpPr>
          <p:cNvPr id="23" name="Google Shape;287;g71c1ecbb40_1_16">
            <a:extLst>
              <a:ext uri="{FF2B5EF4-FFF2-40B4-BE49-F238E27FC236}">
                <a16:creationId xmlns:a16="http://schemas.microsoft.com/office/drawing/2014/main" id="{8B1E3470-B888-44AE-92D3-017EDCC71E1D}"/>
              </a:ext>
            </a:extLst>
          </p:cNvPr>
          <p:cNvSpPr txBox="1"/>
          <p:nvPr/>
        </p:nvSpPr>
        <p:spPr>
          <a:xfrm>
            <a:off x="5825369" y="3421974"/>
            <a:ext cx="3465000" cy="4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err="1">
                <a:latin typeface="Barlow Light" panose="00000400000000000000" pitchFamily="2" charset="0"/>
                <a:ea typeface="Open Sans"/>
                <a:cs typeface="Times New Roman" panose="02020603050405020304" pitchFamily="18" charset="0"/>
                <a:sym typeface="Open Sans"/>
              </a:rPr>
              <a:t>Nội</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bộ</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tổ</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chức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độc</a:t>
            </a:r>
            <a:r>
              <a:rPr lang="en-US" sz="2200" dirty="0">
                <a:latin typeface="Barlow Light" panose="00000400000000000000" pitchFamily="2" charset="0"/>
                <a:ea typeface="Open Sans"/>
                <a:cs typeface="Times New Roman" panose="02020603050405020304" pitchFamily="18" charset="0"/>
                <a:sym typeface="Open Sans"/>
              </a:rPr>
              <a:t> </a:t>
            </a:r>
            <a:r>
              <a:rPr lang="en-US" sz="2200" dirty="0" err="1">
                <a:latin typeface="Barlow Light" panose="00000400000000000000" pitchFamily="2" charset="0"/>
                <a:ea typeface="Open Sans"/>
                <a:cs typeface="Times New Roman" panose="02020603050405020304" pitchFamily="18" charset="0"/>
                <a:sym typeface="Open Sans"/>
              </a:rPr>
              <a:t>quyền</a:t>
            </a:r>
            <a:endParaRPr sz="2200" dirty="0">
              <a:latin typeface="Barlow Light" panose="00000400000000000000" pitchFamily="2" charset="0"/>
              <a:ea typeface="Open Sans"/>
              <a:cs typeface="Times New Roman" panose="02020603050405020304" pitchFamily="18" charset="0"/>
              <a:sym typeface="Open Sans"/>
            </a:endParaRPr>
          </a:p>
          <a:p>
            <a:pPr marL="0" lvl="0" indent="0" algn="l" rtl="0">
              <a:spcBef>
                <a:spcPts val="0"/>
              </a:spcBef>
              <a:spcAft>
                <a:spcPts val="0"/>
              </a:spcAft>
              <a:buNone/>
            </a:pPr>
            <a:endParaRPr sz="2200" dirty="0">
              <a:latin typeface="Barlow Light" panose="00000400000000000000" pitchFamily="2" charset="0"/>
              <a:ea typeface="Open Sans"/>
              <a:cs typeface="Times New Roman" panose="02020603050405020304" pitchFamily="18" charset="0"/>
              <a:sym typeface="Open Sans"/>
            </a:endParaRPr>
          </a:p>
        </p:txBody>
      </p:sp>
      <p:sp>
        <p:nvSpPr>
          <p:cNvPr id="24" name="Google Shape;288;g71c1ecbb40_1_16">
            <a:extLst>
              <a:ext uri="{FF2B5EF4-FFF2-40B4-BE49-F238E27FC236}">
                <a16:creationId xmlns:a16="http://schemas.microsoft.com/office/drawing/2014/main" id="{BDDAC18B-9224-41DA-8859-04EEFECDD51C}"/>
              </a:ext>
            </a:extLst>
          </p:cNvPr>
          <p:cNvSpPr/>
          <p:nvPr/>
        </p:nvSpPr>
        <p:spPr>
          <a:xfrm>
            <a:off x="4710375" y="3604449"/>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
        <p:nvSpPr>
          <p:cNvPr id="25" name="Google Shape;289;g71c1ecbb40_1_16">
            <a:extLst>
              <a:ext uri="{FF2B5EF4-FFF2-40B4-BE49-F238E27FC236}">
                <a16:creationId xmlns:a16="http://schemas.microsoft.com/office/drawing/2014/main" id="{3CE21EEB-A0E9-4388-9A1B-BE9326BDC5B9}"/>
              </a:ext>
            </a:extLst>
          </p:cNvPr>
          <p:cNvSpPr/>
          <p:nvPr/>
        </p:nvSpPr>
        <p:spPr>
          <a:xfrm rot="10800000">
            <a:off x="5012675" y="3612849"/>
            <a:ext cx="302300" cy="274851"/>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200" b="0" i="0" u="none" strike="noStrike" cap="none">
              <a:solidFill>
                <a:srgbClr val="000000"/>
              </a:solidFill>
              <a:latin typeface="Barlow Light" panose="00000400000000000000" pitchFamily="2" charset="0"/>
              <a:cs typeface="Times New Roman" panose="02020603050405020304" pitchFamily="18" charset="0"/>
              <a:sym typeface="Arial"/>
            </a:endParaRPr>
          </a:p>
        </p:txBody>
      </p:sp>
    </p:spTree>
    <p:extLst>
      <p:ext uri="{BB962C8B-B14F-4D97-AF65-F5344CB8AC3E}">
        <p14:creationId xmlns:p14="http://schemas.microsoft.com/office/powerpoint/2010/main" val="361944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childTnLst>
                                </p:cTn>
                              </p:par>
                              <p:par>
                                <p:cTn id="28" presetID="10"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1000"/>
                                        <p:tgtEl>
                                          <p:spTgt spid="16"/>
                                        </p:tgtEl>
                                      </p:cBhvr>
                                    </p:animEffect>
                                  </p:childTnLst>
                                </p:cTn>
                              </p:par>
                              <p:par>
                                <p:cTn id="31" presetID="10"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1000"/>
                                        <p:tgtEl>
                                          <p:spTgt spid="22"/>
                                        </p:tgtEl>
                                      </p:cBhvr>
                                    </p:animEffect>
                                  </p:childTnLst>
                                </p:cTn>
                              </p:par>
                              <p:par>
                                <p:cTn id="45" presetID="10"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childTnLst>
                                </p:cTn>
                              </p:par>
                              <p:par>
                                <p:cTn id="48" presetID="10" presetClass="entr" presetSubtype="0" fill="hold" nodeType="with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fade">
                                      <p:cBhvr>
                                        <p:cTn id="50" dur="1000"/>
                                        <p:tgtEl>
                                          <p:spTgt spid="24"/>
                                        </p:tgtEl>
                                      </p:cBhvr>
                                    </p:animEffect>
                                  </p:childTnLst>
                                </p:cTn>
                              </p:par>
                              <p:par>
                                <p:cTn id="51" presetID="10" presetClass="entr" presetSubtype="0" fill="hold" nodeType="with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422E0-5041-4D91-82D6-93ADA51BE028}"/>
              </a:ext>
            </a:extLst>
          </p:cNvPr>
          <p:cNvSpPr>
            <a:spLocks noGrp="1"/>
          </p:cNvSpPr>
          <p:nvPr>
            <p:ph type="ctrTitle"/>
          </p:nvPr>
        </p:nvSpPr>
        <p:spPr/>
        <p:txBody>
          <a:bodyPr/>
          <a:lstStyle/>
          <a:p>
            <a:r>
              <a:rPr lang="en-US" sz="3200" b="1" dirty="0">
                <a:latin typeface="Barlow Light" panose="00000400000000000000" pitchFamily="2" charset="0"/>
                <a:ea typeface="Arial"/>
                <a:cs typeface="Times New Roman" panose="02020603050405020304" pitchFamily="18" charset="0"/>
                <a:sym typeface="Arial"/>
              </a:rPr>
              <a:t>2. </a:t>
            </a:r>
            <a:r>
              <a:rPr lang="en-US" sz="3200" b="1" dirty="0" err="1">
                <a:latin typeface="Barlow Light" panose="00000400000000000000" pitchFamily="2" charset="0"/>
                <a:ea typeface="Arial"/>
                <a:cs typeface="Times New Roman" panose="02020603050405020304" pitchFamily="18" charset="0"/>
                <a:sym typeface="Arial"/>
              </a:rPr>
              <a:t>Lý</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luận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của</a:t>
            </a:r>
            <a:r>
              <a:rPr lang="en-US" sz="3200" b="1" dirty="0">
                <a:latin typeface="Barlow Light" panose="00000400000000000000" pitchFamily="2" charset="0"/>
                <a:ea typeface="Arial"/>
                <a:cs typeface="Times New Roman" panose="02020603050405020304" pitchFamily="18" charset="0"/>
                <a:sym typeface="Arial"/>
              </a:rPr>
              <a:t> V.I. </a:t>
            </a:r>
            <a:r>
              <a:rPr lang="en-US" sz="3200" b="1" dirty="0" err="1">
                <a:latin typeface="Barlow Light" panose="00000400000000000000" pitchFamily="2" charset="0"/>
                <a:ea typeface="Arial"/>
                <a:cs typeface="Times New Roman" panose="02020603050405020304" pitchFamily="18" charset="0"/>
                <a:sym typeface="Arial"/>
              </a:rPr>
              <a:t>Lênin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về</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đặc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điểm</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kinh</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tế</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của</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và</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nhà</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nước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trong</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nền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kinh</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tế</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thị</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trường</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tư</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bản</a:t>
            </a:r>
            <a:endParaRPr lang="en-US" sz="3200" dirty="0">
              <a:latin typeface="Barlow Light" panose="00000400000000000000" pitchFamily="2" charset="0"/>
            </a:endParaRPr>
          </a:p>
        </p:txBody>
      </p:sp>
    </p:spTree>
    <p:extLst>
      <p:ext uri="{BB962C8B-B14F-4D97-AF65-F5344CB8AC3E}">
        <p14:creationId xmlns:p14="http://schemas.microsoft.com/office/powerpoint/2010/main" val="648922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C831D-F0F3-4695-9816-58C33268C11C}"/>
              </a:ext>
            </a:extLst>
          </p:cNvPr>
          <p:cNvSpPr>
            <a:spLocks noGrp="1"/>
          </p:cNvSpPr>
          <p:nvPr>
            <p:ph type="ctrTitle"/>
          </p:nvPr>
        </p:nvSpPr>
        <p:spPr>
          <a:xfrm>
            <a:off x="591233" y="1694688"/>
            <a:ext cx="5497200" cy="1496393"/>
          </a:xfrm>
        </p:spPr>
        <p:txBody>
          <a:bodyPr/>
          <a:lstStyle/>
          <a:p>
            <a:pPr marL="76200" lvl="0" algn="l" rtl="0">
              <a:lnSpc>
                <a:spcPct val="115000"/>
              </a:lnSpc>
              <a:spcBef>
                <a:spcPts val="0"/>
              </a:spcBef>
              <a:spcAft>
                <a:spcPts val="0"/>
              </a:spcAft>
              <a:buSzPts val="2400"/>
            </a:pPr>
            <a:r>
              <a:rPr lang="en-US" sz="3200" b="1" dirty="0">
                <a:latin typeface="Barlow Light" panose="00000400000000000000" pitchFamily="2" charset="0"/>
                <a:ea typeface="Arial"/>
                <a:cs typeface="Times New Roman" panose="02020603050405020304" pitchFamily="18" charset="0"/>
                <a:sym typeface="Arial"/>
              </a:rPr>
              <a:t>2.1. </a:t>
            </a:r>
            <a:r>
              <a:rPr lang="en-US" sz="3200" b="1" dirty="0" err="1">
                <a:latin typeface="Barlow Light" panose="00000400000000000000" pitchFamily="2" charset="0"/>
                <a:ea typeface="Arial"/>
                <a:cs typeface="Times New Roman" panose="02020603050405020304" pitchFamily="18" charset="0"/>
                <a:sym typeface="Arial"/>
              </a:rPr>
              <a:t>Lý</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luận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của</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Lênin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về</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đặc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điểm</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kinh</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tế</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của</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endParaRPr lang="en-US" sz="3200" b="1" dirty="0">
              <a:latin typeface="Barlow Light" panose="00000400000000000000" pitchFamily="2" charset="0"/>
              <a:ea typeface="Arial"/>
              <a:cs typeface="Times New Roman" panose="02020603050405020304" pitchFamily="18" charset="0"/>
              <a:sym typeface="Arial"/>
            </a:endParaRPr>
          </a:p>
        </p:txBody>
      </p:sp>
      <p:pic>
        <p:nvPicPr>
          <p:cNvPr id="3" name="Picture 2">
            <a:extLst>
              <a:ext uri="{FF2B5EF4-FFF2-40B4-BE49-F238E27FC236}">
                <a16:creationId xmlns:a16="http://schemas.microsoft.com/office/drawing/2014/main" id="{416489CC-1DDF-4DA8-BB8F-B4F14011EE45}"/>
              </a:ext>
            </a:extLst>
          </p:cNvPr>
          <p:cNvPicPr>
            <a:picLocks noChangeAspect="1"/>
          </p:cNvPicPr>
          <p:nvPr/>
        </p:nvPicPr>
        <p:blipFill>
          <a:blip r:embed="rId2"/>
          <a:stretch>
            <a:fillRect/>
          </a:stretch>
        </p:blipFill>
        <p:spPr>
          <a:xfrm>
            <a:off x="7731410" y="165859"/>
            <a:ext cx="1324204" cy="357591"/>
          </a:xfrm>
          <a:prstGeom prst="rect">
            <a:avLst/>
          </a:prstGeom>
        </p:spPr>
      </p:pic>
    </p:spTree>
    <p:extLst>
      <p:ext uri="{BB962C8B-B14F-4D97-AF65-F5344CB8AC3E}">
        <p14:creationId xmlns:p14="http://schemas.microsoft.com/office/powerpoint/2010/main" val="1884740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16"/>
          <p:cNvSpPr txBox="1">
            <a:spLocks noGrp="1"/>
          </p:cNvSpPr>
          <p:nvPr>
            <p:ph type="title"/>
          </p:nvPr>
        </p:nvSpPr>
        <p:spPr>
          <a:xfrm>
            <a:off x="661100" y="664300"/>
            <a:ext cx="7843200" cy="653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Mục Lục:</a:t>
            </a:r>
            <a:endParaRPr dirty="0"/>
          </a:p>
        </p:txBody>
      </p:sp>
      <p:sp>
        <p:nvSpPr>
          <p:cNvPr id="537" name="Google Shape;537;p16"/>
          <p:cNvSpPr txBox="1">
            <a:spLocks noGrp="1"/>
          </p:cNvSpPr>
          <p:nvPr>
            <p:ph type="body" idx="1"/>
          </p:nvPr>
        </p:nvSpPr>
        <p:spPr>
          <a:xfrm>
            <a:off x="902208" y="1603800"/>
            <a:ext cx="8010144" cy="3309576"/>
          </a:xfrm>
          <a:prstGeom prst="rect">
            <a:avLst/>
          </a:prstGeom>
        </p:spPr>
        <p:txBody>
          <a:bodyPr spcFirstLastPara="1" wrap="square" lIns="0" tIns="0" rIns="0" bIns="0" anchor="t" anchorCtr="0">
            <a:noAutofit/>
          </a:bodyPr>
          <a:lstStyle/>
          <a:p>
            <a:pPr marL="533400" lvl="0" indent="-457200" algn="l" rtl="0">
              <a:lnSpc>
                <a:spcPct val="115000"/>
              </a:lnSpc>
              <a:spcBef>
                <a:spcPts val="600"/>
              </a:spcBef>
              <a:spcAft>
                <a:spcPts val="0"/>
              </a:spcAft>
              <a:buSzPts val="2400"/>
              <a:buFont typeface="+mj-lt"/>
              <a:buAutoNum type="arabicPeriod"/>
            </a:pPr>
            <a:r>
              <a:rPr lang="en-US" b="1" dirty="0" err="1">
                <a:latin typeface="Barlow Light" panose="00000400000000000000" pitchFamily="2" charset="0"/>
                <a:ea typeface="Arial"/>
                <a:cs typeface="Times New Roman" panose="02020603050405020304" pitchFamily="18" charset="0"/>
                <a:sym typeface="Arial"/>
              </a:rPr>
              <a:t>Cạnh</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tranh</a:t>
            </a:r>
            <a:r>
              <a:rPr lang="en-US" b="1" dirty="0">
                <a:latin typeface="Barlow Light" panose="00000400000000000000" pitchFamily="2" charset="0"/>
                <a:ea typeface="Arial"/>
                <a:cs typeface="Times New Roman" panose="02020603050405020304" pitchFamily="18" charset="0"/>
                <a:sym typeface="Arial"/>
              </a:rPr>
              <a:t> ở </a:t>
            </a:r>
            <a:r>
              <a:rPr lang="en-US" b="1" dirty="0" err="1">
                <a:latin typeface="Barlow Light" panose="00000400000000000000" pitchFamily="2" charset="0"/>
                <a:ea typeface="Arial"/>
                <a:cs typeface="Times New Roman" panose="02020603050405020304" pitchFamily="18" charset="0"/>
                <a:sym typeface="Arial"/>
              </a:rPr>
              <a:t>cấp</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quyền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trong</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kinh</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tế</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thị</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trường</a:t>
            </a:r>
            <a:endParaRPr b="1" dirty="0">
              <a:latin typeface="Barlow Light" panose="00000400000000000000" pitchFamily="2" charset="0"/>
              <a:ea typeface="Arial"/>
              <a:cs typeface="Times New Roman" panose="02020603050405020304" pitchFamily="18" charset="0"/>
              <a:sym typeface="Arial"/>
            </a:endParaRPr>
          </a:p>
          <a:p>
            <a:pPr marL="533400" lvl="0" indent="-457200" algn="l" rtl="0">
              <a:lnSpc>
                <a:spcPct val="115000"/>
              </a:lnSpc>
              <a:spcBef>
                <a:spcPts val="0"/>
              </a:spcBef>
              <a:spcAft>
                <a:spcPts val="0"/>
              </a:spcAft>
              <a:buSzPts val="2400"/>
              <a:buFont typeface="+mj-lt"/>
              <a:buAutoNum type="arabicPeriod"/>
            </a:pPr>
            <a:r>
              <a:rPr lang="en-US" b="1" dirty="0" err="1">
                <a:latin typeface="Barlow Light" panose="00000400000000000000" pitchFamily="2" charset="0"/>
                <a:ea typeface="Arial"/>
                <a:cs typeface="Times New Roman" panose="02020603050405020304" pitchFamily="18" charset="0"/>
                <a:sym typeface="Arial"/>
              </a:rPr>
              <a:t>Lý</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luận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của</a:t>
            </a:r>
            <a:r>
              <a:rPr lang="en-US" b="1" dirty="0">
                <a:latin typeface="Barlow Light" panose="00000400000000000000" pitchFamily="2" charset="0"/>
                <a:ea typeface="Arial"/>
                <a:cs typeface="Times New Roman" panose="02020603050405020304" pitchFamily="18" charset="0"/>
                <a:sym typeface="Arial"/>
              </a:rPr>
              <a:t> V.I. </a:t>
            </a:r>
            <a:r>
              <a:rPr lang="en-US" b="1" dirty="0" err="1">
                <a:latin typeface="Barlow Light" panose="00000400000000000000" pitchFamily="2" charset="0"/>
                <a:ea typeface="Arial"/>
                <a:cs typeface="Times New Roman" panose="02020603050405020304" pitchFamily="18" charset="0"/>
                <a:sym typeface="Arial"/>
              </a:rPr>
              <a:t>Lênin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về</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đặc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điểm</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kinh</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tế</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của</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quyền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và</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quyền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nhà</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nước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trong</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kinh</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tế</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thị</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trường</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tư</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bản</a:t>
            </a:r>
            <a:endParaRPr lang="en-US" b="1" dirty="0">
              <a:latin typeface="Barlow Light" panose="00000400000000000000" pitchFamily="2" charset="0"/>
              <a:ea typeface="Arial"/>
              <a:cs typeface="Times New Roman" panose="02020603050405020304" pitchFamily="18" charset="0"/>
              <a:sym typeface="Arial"/>
            </a:endParaRPr>
          </a:p>
          <a:p>
            <a:pPr marL="533400" lvl="0" indent="-457200" algn="l" rtl="0">
              <a:lnSpc>
                <a:spcPct val="115000"/>
              </a:lnSpc>
              <a:spcBef>
                <a:spcPts val="0"/>
              </a:spcBef>
              <a:spcAft>
                <a:spcPts val="0"/>
              </a:spcAft>
              <a:buSzPts val="2400"/>
              <a:buFont typeface="+mj-lt"/>
              <a:buAutoNum type="arabicPeriod"/>
            </a:pPr>
            <a:r>
              <a:rPr lang="en-US" b="1" dirty="0" err="1">
                <a:latin typeface="Barlow Light" panose="00000400000000000000" pitchFamily="2" charset="0"/>
                <a:ea typeface="Arial"/>
                <a:cs typeface="Times New Roman" panose="02020603050405020304" pitchFamily="18" charset="0"/>
                <a:sym typeface="Arial"/>
              </a:rPr>
              <a:t>Biểu</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hiện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mới</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của</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quyền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độc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quyền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nhà</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nước</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trong</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điều</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kiện</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ngày</a:t>
            </a:r>
            <a:r>
              <a:rPr lang="en-US" b="1" dirty="0">
                <a:latin typeface="Barlow Light" panose="00000400000000000000" pitchFamily="2" charset="0"/>
                <a:ea typeface="Arial"/>
                <a:cs typeface="Times New Roman" panose="02020603050405020304" pitchFamily="18" charset="0"/>
                <a:sym typeface="Arial"/>
              </a:rPr>
              <a:t> nay; </a:t>
            </a:r>
            <a:r>
              <a:rPr lang="en-US" b="1" dirty="0" err="1">
                <a:latin typeface="Barlow Light" panose="00000400000000000000" pitchFamily="2" charset="0"/>
                <a:ea typeface="Arial"/>
                <a:cs typeface="Times New Roman" panose="02020603050405020304" pitchFamily="18" charset="0"/>
                <a:sym typeface="Arial"/>
              </a:rPr>
              <a:t>vai</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trò</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lịch</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sử</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của</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chủ</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nghĩa</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tư</a:t>
            </a:r>
            <a:r>
              <a:rPr lang="en-US" b="1" dirty="0">
                <a:latin typeface="Barlow Light" panose="00000400000000000000" pitchFamily="2" charset="0"/>
                <a:ea typeface="Arial"/>
                <a:cs typeface="Times New Roman" panose="02020603050405020304" pitchFamily="18" charset="0"/>
                <a:sym typeface="Arial"/>
              </a:rPr>
              <a:t> </a:t>
            </a:r>
            <a:r>
              <a:rPr lang="en-US" b="1" dirty="0" err="1">
                <a:latin typeface="Barlow Light" panose="00000400000000000000" pitchFamily="2" charset="0"/>
                <a:ea typeface="Arial"/>
                <a:cs typeface="Times New Roman" panose="02020603050405020304" pitchFamily="18" charset="0"/>
                <a:sym typeface="Arial"/>
              </a:rPr>
              <a:t>bản</a:t>
            </a:r>
            <a:endParaRPr b="1" dirty="0">
              <a:latin typeface="Barlow Light" panose="00000400000000000000" pitchFamily="2" charset="0"/>
              <a:ea typeface="Arial"/>
              <a:cs typeface="Times New Roman" panose="02020603050405020304" pitchFamily="18" charset="0"/>
              <a:sym typeface="Arial"/>
            </a:endParaRPr>
          </a:p>
        </p:txBody>
      </p:sp>
      <p:sp>
        <p:nvSpPr>
          <p:cNvPr id="538" name="Google Shape;538;p16"/>
          <p:cNvSpPr txBox="1">
            <a:spLocks noGrp="1"/>
          </p:cNvSpPr>
          <p:nvPr>
            <p:ph type="sldNum" idx="12"/>
          </p:nvPr>
        </p:nvSpPr>
        <p:spPr>
          <a:xfrm>
            <a:off x="8504254" y="4489800"/>
            <a:ext cx="653700" cy="653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08801-F3FF-42CD-A45E-2561927D3C47}"/>
              </a:ext>
            </a:extLst>
          </p:cNvPr>
          <p:cNvSpPr>
            <a:spLocks noGrp="1"/>
          </p:cNvSpPr>
          <p:nvPr>
            <p:ph type="title"/>
          </p:nvPr>
        </p:nvSpPr>
        <p:spPr/>
        <p:txBody>
          <a:bodyPr/>
          <a:lstStyle/>
          <a:p>
            <a:r>
              <a:rPr lang="en-US" sz="2400" b="1" dirty="0">
                <a:latin typeface="Barlow Light" panose="00000400000000000000" pitchFamily="2" charset="0"/>
                <a:cs typeface="Times New Roman" panose="02020603050405020304" pitchFamily="18" charset="0"/>
              </a:rPr>
              <a:t>2.1.1. </a:t>
            </a:r>
            <a:r>
              <a:rPr lang="en-US" sz="2400" b="1" dirty="0" err="1">
                <a:latin typeface="Barlow Light" panose="00000400000000000000" pitchFamily="2" charset="0"/>
                <a:cs typeface="Times New Roman" panose="02020603050405020304" pitchFamily="18" charset="0"/>
              </a:rPr>
              <a:t>Các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tổ</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chức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quyền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có</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mô</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tích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lũy</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và</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tập</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trung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tư</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bản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lớn</a:t>
            </a:r>
            <a:endParaRPr lang="en-US" sz="2400"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B77B06C-EE4A-42BB-B7E9-75453C0C3F0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20</a:t>
            </a:fld>
            <a:endParaRPr lang="en">
              <a:latin typeface="Barlow Light" panose="00000400000000000000" pitchFamily="2" charset="0"/>
            </a:endParaRPr>
          </a:p>
        </p:txBody>
      </p:sp>
      <p:sp>
        <p:nvSpPr>
          <p:cNvPr id="5" name="Hình chữ nhật: Góc Tròn 18">
            <a:extLst>
              <a:ext uri="{FF2B5EF4-FFF2-40B4-BE49-F238E27FC236}">
                <a16:creationId xmlns:a16="http://schemas.microsoft.com/office/drawing/2014/main" id="{76065841-6028-4AD5-9A9E-EE34829FDE3F}"/>
              </a:ext>
            </a:extLst>
          </p:cNvPr>
          <p:cNvSpPr/>
          <p:nvPr/>
        </p:nvSpPr>
        <p:spPr>
          <a:xfrm>
            <a:off x="4960642" y="4372882"/>
            <a:ext cx="2708078" cy="6537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vi-VN" b="1" i="1" dirty="0">
                <a:solidFill>
                  <a:schemeClr val="tx1"/>
                </a:solidFill>
                <a:latin typeface="Barlow Light" panose="00000400000000000000" pitchFamily="2" charset="0"/>
                <a:ea typeface="Verdana"/>
                <a:cs typeface="Verdana"/>
              </a:rPr>
              <a:t>CARTEL</a:t>
            </a:r>
            <a:endParaRPr lang="vi-VN" b="1" dirty="0">
              <a:solidFill>
                <a:schemeClr val="tx1"/>
              </a:solidFill>
              <a:latin typeface="Barlow Light" panose="00000400000000000000" pitchFamily="2" charset="0"/>
              <a:ea typeface="Verdana"/>
              <a:cs typeface="Verdana"/>
            </a:endParaRPr>
          </a:p>
        </p:txBody>
      </p:sp>
      <p:sp>
        <p:nvSpPr>
          <p:cNvPr id="6" name="Hình chữ nhật: Góc Tròn 22">
            <a:extLst>
              <a:ext uri="{FF2B5EF4-FFF2-40B4-BE49-F238E27FC236}">
                <a16:creationId xmlns:a16="http://schemas.microsoft.com/office/drawing/2014/main" id="{62645F3F-6F40-4B08-BE4F-2B78322D7351}"/>
              </a:ext>
            </a:extLst>
          </p:cNvPr>
          <p:cNvSpPr/>
          <p:nvPr/>
        </p:nvSpPr>
        <p:spPr>
          <a:xfrm>
            <a:off x="4934154" y="3653728"/>
            <a:ext cx="2708078" cy="621551"/>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b="1" i="1">
                <a:solidFill>
                  <a:schemeClr val="tx1"/>
                </a:solidFill>
                <a:latin typeface="Barlow Light" panose="00000400000000000000" pitchFamily="2" charset="0"/>
                <a:ea typeface="Verdana"/>
                <a:cs typeface="Verdana"/>
              </a:rPr>
              <a:t>SYNDICATE</a:t>
            </a:r>
            <a:endParaRPr lang="vi-VN" b="1" dirty="0">
              <a:solidFill>
                <a:schemeClr val="tx1"/>
              </a:solidFill>
              <a:latin typeface="Barlow Light" panose="00000400000000000000" pitchFamily="2" charset="0"/>
              <a:ea typeface="Verdana"/>
              <a:cs typeface="Verdana"/>
            </a:endParaRPr>
          </a:p>
        </p:txBody>
      </p:sp>
      <p:sp>
        <p:nvSpPr>
          <p:cNvPr id="7" name="Hình chữ nhật: Góc Tròn 23">
            <a:extLst>
              <a:ext uri="{FF2B5EF4-FFF2-40B4-BE49-F238E27FC236}">
                <a16:creationId xmlns:a16="http://schemas.microsoft.com/office/drawing/2014/main" id="{933CF73B-48E5-4545-9361-BC8BD3F6C856}"/>
              </a:ext>
            </a:extLst>
          </p:cNvPr>
          <p:cNvSpPr/>
          <p:nvPr/>
        </p:nvSpPr>
        <p:spPr>
          <a:xfrm>
            <a:off x="4960642" y="2966723"/>
            <a:ext cx="2695121" cy="589402"/>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vi-VN" b="1" i="1">
                <a:solidFill>
                  <a:schemeClr val="tx1"/>
                </a:solidFill>
                <a:latin typeface="Barlow Light" panose="00000400000000000000" pitchFamily="2" charset="0"/>
                <a:ea typeface="Verdana"/>
                <a:cs typeface="Verdana"/>
              </a:rPr>
              <a:t>TRUST</a:t>
            </a:r>
            <a:endParaRPr lang="vi-VN" b="1">
              <a:solidFill>
                <a:schemeClr val="tx1"/>
              </a:solidFill>
              <a:latin typeface="Barlow Light" panose="00000400000000000000" pitchFamily="2" charset="0"/>
              <a:ea typeface="Verdana"/>
              <a:cs typeface="Verdana"/>
            </a:endParaRPr>
          </a:p>
        </p:txBody>
      </p:sp>
      <p:sp>
        <p:nvSpPr>
          <p:cNvPr id="8" name="Hình chữ nhật: Góc Tròn 24">
            <a:extLst>
              <a:ext uri="{FF2B5EF4-FFF2-40B4-BE49-F238E27FC236}">
                <a16:creationId xmlns:a16="http://schemas.microsoft.com/office/drawing/2014/main" id="{BCF945BE-3A2C-469D-A136-1F81C928357D}"/>
              </a:ext>
            </a:extLst>
          </p:cNvPr>
          <p:cNvSpPr/>
          <p:nvPr/>
        </p:nvSpPr>
        <p:spPr>
          <a:xfrm>
            <a:off x="4938519" y="2242941"/>
            <a:ext cx="2695121" cy="632267"/>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vi-VN" b="1" i="1" dirty="0">
                <a:solidFill>
                  <a:schemeClr val="tx1"/>
                </a:solidFill>
                <a:latin typeface="Barlow Light" panose="00000400000000000000" pitchFamily="2" charset="0"/>
                <a:ea typeface="Verdana"/>
                <a:cs typeface="Verdana"/>
              </a:rPr>
              <a:t>CONSORTIUM</a:t>
            </a:r>
            <a:endParaRPr lang="vi-VN" b="1" dirty="0">
              <a:solidFill>
                <a:schemeClr val="tx1"/>
              </a:solidFill>
              <a:latin typeface="Barlow Light" panose="00000400000000000000" pitchFamily="2" charset="0"/>
              <a:ea typeface="Verdana" panose="020B0604030504040204" pitchFamily="34" charset="0"/>
              <a:cs typeface="Verdana" panose="020B0604030504040204" pitchFamily="34" charset="0"/>
            </a:endParaRPr>
          </a:p>
        </p:txBody>
      </p:sp>
      <p:cxnSp>
        <p:nvCxnSpPr>
          <p:cNvPr id="10" name="Đường kết nối Mũi tên Thẳng 26">
            <a:extLst>
              <a:ext uri="{FF2B5EF4-FFF2-40B4-BE49-F238E27FC236}">
                <a16:creationId xmlns:a16="http://schemas.microsoft.com/office/drawing/2014/main" id="{65E514D3-EB4F-45F8-851E-9B7BAC57B600}"/>
              </a:ext>
            </a:extLst>
          </p:cNvPr>
          <p:cNvCxnSpPr>
            <a:cxnSpLocks/>
          </p:cNvCxnSpPr>
          <p:nvPr/>
        </p:nvCxnSpPr>
        <p:spPr>
          <a:xfrm flipV="1">
            <a:off x="2751970" y="1658513"/>
            <a:ext cx="1676530" cy="13244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Đường kết nối Mũi tên Thẳng 27">
            <a:extLst>
              <a:ext uri="{FF2B5EF4-FFF2-40B4-BE49-F238E27FC236}">
                <a16:creationId xmlns:a16="http://schemas.microsoft.com/office/drawing/2014/main" id="{A23ABA20-8C85-4025-955A-7C7BD87B8906}"/>
              </a:ext>
            </a:extLst>
          </p:cNvPr>
          <p:cNvCxnSpPr>
            <a:cxnSpLocks/>
          </p:cNvCxnSpPr>
          <p:nvPr/>
        </p:nvCxnSpPr>
        <p:spPr>
          <a:xfrm>
            <a:off x="2683877" y="3028517"/>
            <a:ext cx="2174257" cy="3211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Đường kết nối Mũi tên Thẳng 28">
            <a:extLst>
              <a:ext uri="{FF2B5EF4-FFF2-40B4-BE49-F238E27FC236}">
                <a16:creationId xmlns:a16="http://schemas.microsoft.com/office/drawing/2014/main" id="{90203091-3B1E-4E38-B073-4CB8B3080FDF}"/>
              </a:ext>
            </a:extLst>
          </p:cNvPr>
          <p:cNvCxnSpPr>
            <a:cxnSpLocks/>
          </p:cNvCxnSpPr>
          <p:nvPr/>
        </p:nvCxnSpPr>
        <p:spPr>
          <a:xfrm>
            <a:off x="2668881" y="2925340"/>
            <a:ext cx="2128841" cy="17743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2CD4EBFE-5DFB-45B3-9AE4-B6CF2A7087AE}"/>
              </a:ext>
            </a:extLst>
          </p:cNvPr>
          <p:cNvSpPr/>
          <p:nvPr/>
        </p:nvSpPr>
        <p:spPr>
          <a:xfrm>
            <a:off x="1283115" y="1947295"/>
            <a:ext cx="1468855" cy="262825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200" b="1" cap="all" dirty="0">
                <a:solidFill>
                  <a:srgbClr val="404040"/>
                </a:solidFill>
                <a:latin typeface="Barlow Light" panose="00000400000000000000" pitchFamily="2" charset="0"/>
                <a:cs typeface="Times New Roman" panose="02020603050405020304" pitchFamily="18" charset="0"/>
              </a:rPr>
              <a:t>CÁC </a:t>
            </a:r>
            <a:endParaRPr lang="en-US" sz="2200" dirty="0">
              <a:solidFill>
                <a:srgbClr val="000000"/>
              </a:solidFill>
              <a:latin typeface="Barlow Light" panose="00000400000000000000" pitchFamily="2" charset="0"/>
              <a:cs typeface="Times New Roman" panose="02020603050405020304" pitchFamily="18" charset="0"/>
            </a:endParaRPr>
          </a:p>
          <a:p>
            <a:pPr algn="ctr"/>
            <a:r>
              <a:rPr lang="en-US" sz="2200" b="1" cap="all" dirty="0">
                <a:solidFill>
                  <a:srgbClr val="404040"/>
                </a:solidFill>
                <a:latin typeface="Barlow Light" panose="00000400000000000000" pitchFamily="2" charset="0"/>
                <a:cs typeface="Times New Roman" panose="02020603050405020304" pitchFamily="18" charset="0"/>
              </a:rPr>
              <a:t>HÌNH </a:t>
            </a:r>
            <a:endParaRPr lang="en-US" sz="2200" dirty="0">
              <a:solidFill>
                <a:srgbClr val="000000"/>
              </a:solidFill>
              <a:latin typeface="Barlow Light" panose="00000400000000000000" pitchFamily="2" charset="0"/>
              <a:cs typeface="Times New Roman" panose="02020603050405020304" pitchFamily="18" charset="0"/>
            </a:endParaRPr>
          </a:p>
          <a:p>
            <a:pPr algn="ctr"/>
            <a:r>
              <a:rPr lang="en-US" sz="2200" b="1" cap="all" dirty="0">
                <a:solidFill>
                  <a:srgbClr val="404040"/>
                </a:solidFill>
                <a:latin typeface="Barlow Light" panose="00000400000000000000" pitchFamily="2" charset="0"/>
                <a:cs typeface="Times New Roman" panose="02020603050405020304" pitchFamily="18" charset="0"/>
              </a:rPr>
              <a:t>THỨC </a:t>
            </a:r>
            <a:endParaRPr lang="en-US" sz="2200" dirty="0">
              <a:solidFill>
                <a:srgbClr val="000000"/>
              </a:solidFill>
              <a:latin typeface="Barlow Light" panose="00000400000000000000" pitchFamily="2" charset="0"/>
              <a:cs typeface="Times New Roman" panose="02020603050405020304" pitchFamily="18" charset="0"/>
            </a:endParaRPr>
          </a:p>
          <a:p>
            <a:pPr algn="ctr"/>
            <a:r>
              <a:rPr lang="en-US" sz="2200" b="1" cap="all" dirty="0" err="1">
                <a:solidFill>
                  <a:srgbClr val="404040"/>
                </a:solidFill>
                <a:latin typeface="Barlow Light" panose="00000400000000000000" pitchFamily="2" charset="0"/>
                <a:cs typeface="Times New Roman" panose="02020603050405020304" pitchFamily="18" charset="0"/>
              </a:rPr>
              <a:t>Tổ</a:t>
            </a:r>
            <a:endParaRPr lang="en-US" sz="2200" dirty="0">
              <a:solidFill>
                <a:srgbClr val="000000"/>
              </a:solidFill>
              <a:latin typeface="Barlow Light" panose="00000400000000000000" pitchFamily="2" charset="0"/>
              <a:cs typeface="Times New Roman" panose="02020603050405020304" pitchFamily="18" charset="0"/>
            </a:endParaRPr>
          </a:p>
          <a:p>
            <a:pPr algn="ctr"/>
            <a:r>
              <a:rPr lang="en-US" sz="2200" b="1" cap="all" dirty="0" err="1">
                <a:solidFill>
                  <a:srgbClr val="404040"/>
                </a:solidFill>
                <a:latin typeface="Barlow Light" panose="00000400000000000000" pitchFamily="2" charset="0"/>
                <a:ea typeface="Verdana"/>
                <a:cs typeface="Times New Roman" panose="02020603050405020304" pitchFamily="18" charset="0"/>
              </a:rPr>
              <a:t>chức</a:t>
            </a:r>
            <a:r>
              <a:rPr lang="en-US" sz="2200" b="1" cap="all" dirty="0">
                <a:solidFill>
                  <a:srgbClr val="404040"/>
                </a:solidFill>
                <a:latin typeface="Barlow Light" panose="00000400000000000000" pitchFamily="2" charset="0"/>
                <a:ea typeface="Verdana"/>
                <a:cs typeface="Times New Roman" panose="02020603050405020304" pitchFamily="18" charset="0"/>
              </a:rPr>
              <a:t> </a:t>
            </a:r>
            <a:endParaRPr lang="en-US" sz="2200" dirty="0">
              <a:solidFill>
                <a:srgbClr val="000000"/>
              </a:solidFill>
              <a:latin typeface="Barlow Light" panose="00000400000000000000" pitchFamily="2" charset="0"/>
              <a:ea typeface="Verdana"/>
              <a:cs typeface="Times New Roman" panose="02020603050405020304" pitchFamily="18" charset="0"/>
            </a:endParaRPr>
          </a:p>
          <a:p>
            <a:pPr algn="ctr"/>
            <a:r>
              <a:rPr lang="en-US" sz="2200" b="1" cap="all" dirty="0">
                <a:solidFill>
                  <a:srgbClr val="404040"/>
                </a:solidFill>
                <a:latin typeface="Barlow Light" panose="00000400000000000000" pitchFamily="2" charset="0"/>
                <a:cs typeface="Times New Roman" panose="02020603050405020304" pitchFamily="18" charset="0"/>
              </a:rPr>
              <a:t>ĐỘC </a:t>
            </a:r>
            <a:endParaRPr lang="en-US" sz="2200" dirty="0">
              <a:solidFill>
                <a:srgbClr val="000000"/>
              </a:solidFill>
              <a:latin typeface="Barlow Light" panose="00000400000000000000" pitchFamily="2" charset="0"/>
              <a:cs typeface="Times New Roman" panose="02020603050405020304" pitchFamily="18" charset="0"/>
            </a:endParaRPr>
          </a:p>
          <a:p>
            <a:pPr algn="ctr"/>
            <a:r>
              <a:rPr lang="en-US" sz="2200" b="1" cap="all" dirty="0">
                <a:solidFill>
                  <a:srgbClr val="404040"/>
                </a:solidFill>
                <a:latin typeface="Barlow Light" panose="00000400000000000000" pitchFamily="2" charset="0"/>
                <a:cs typeface="Times New Roman" panose="02020603050405020304" pitchFamily="18" charset="0"/>
              </a:rPr>
              <a:t>QUYỀN</a:t>
            </a:r>
            <a:endParaRPr lang="en-US" sz="2200" dirty="0">
              <a:latin typeface="Barlow Light" panose="00000400000000000000" pitchFamily="2" charset="0"/>
              <a:ea typeface="Verdana"/>
              <a:cs typeface="Times New Roman" panose="02020603050405020304" pitchFamily="18" charset="0"/>
            </a:endParaRPr>
          </a:p>
        </p:txBody>
      </p:sp>
      <p:sp>
        <p:nvSpPr>
          <p:cNvPr id="14" name="Rounded Rectangle 7">
            <a:extLst>
              <a:ext uri="{FF2B5EF4-FFF2-40B4-BE49-F238E27FC236}">
                <a16:creationId xmlns:a16="http://schemas.microsoft.com/office/drawing/2014/main" id="{FAAB9E46-E842-46F1-8EDB-CABAEBF5137E}"/>
              </a:ext>
            </a:extLst>
          </p:cNvPr>
          <p:cNvSpPr/>
          <p:nvPr/>
        </p:nvSpPr>
        <p:spPr>
          <a:xfrm>
            <a:off x="4927762" y="1526570"/>
            <a:ext cx="2660435" cy="61445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vi-VN" b="1" i="1" dirty="0">
                <a:latin typeface="Barlow Light" panose="00000400000000000000" pitchFamily="2" charset="0"/>
                <a:ea typeface="Verdana"/>
                <a:cs typeface="Verdana"/>
              </a:rPr>
              <a:t>CONGLOMERATE</a:t>
            </a:r>
            <a:endParaRPr lang="en-US" dirty="0">
              <a:latin typeface="Barlow Light" panose="00000400000000000000" pitchFamily="2" charset="0"/>
            </a:endParaRPr>
          </a:p>
        </p:txBody>
      </p:sp>
      <p:cxnSp>
        <p:nvCxnSpPr>
          <p:cNvPr id="15" name="Straight Arrow Connector 14">
            <a:extLst>
              <a:ext uri="{FF2B5EF4-FFF2-40B4-BE49-F238E27FC236}">
                <a16:creationId xmlns:a16="http://schemas.microsoft.com/office/drawing/2014/main" id="{AC20C8A3-17ED-49F4-B8BB-3743DD9CD4C7}"/>
              </a:ext>
            </a:extLst>
          </p:cNvPr>
          <p:cNvCxnSpPr>
            <a:cxnSpLocks/>
          </p:cNvCxnSpPr>
          <p:nvPr/>
        </p:nvCxnSpPr>
        <p:spPr>
          <a:xfrm>
            <a:off x="2729293" y="2994191"/>
            <a:ext cx="2088417" cy="9668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FE9E1CB5-6919-4A70-86A4-0C635BB21482}"/>
              </a:ext>
            </a:extLst>
          </p:cNvPr>
          <p:cNvCxnSpPr/>
          <p:nvPr/>
        </p:nvCxnSpPr>
        <p:spPr>
          <a:xfrm flipV="1">
            <a:off x="2751970" y="2571750"/>
            <a:ext cx="2106164" cy="3949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27050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EC89D-7ECA-4B86-B361-AECDC131394B}"/>
              </a:ext>
            </a:extLst>
          </p:cNvPr>
          <p:cNvSpPr>
            <a:spLocks noGrp="1"/>
          </p:cNvSpPr>
          <p:nvPr>
            <p:ph type="title"/>
          </p:nvPr>
        </p:nvSpPr>
        <p:spPr/>
        <p:txBody>
          <a:bodyPr/>
          <a:lstStyle/>
          <a:p>
            <a:r>
              <a:rPr lang="en-US" dirty="0" err="1">
                <a:latin typeface="Barlow Light" panose="00000400000000000000" pitchFamily="2" charset="0"/>
              </a:rPr>
              <a:t>Các</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thức</a:t>
            </a:r>
            <a:r>
              <a:rPr lang="en-US" dirty="0">
                <a:latin typeface="Barlow Light" panose="00000400000000000000" pitchFamily="2" charset="0"/>
              </a:rPr>
              <a:t> </a:t>
            </a:r>
            <a:r>
              <a:rPr lang="en-US" dirty="0" err="1">
                <a:latin typeface="Barlow Light" panose="00000400000000000000" pitchFamily="2" charset="0"/>
              </a:rPr>
              <a:t>của</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E0F179F2-657D-4F46-AB9C-A0CBE770C0D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21</a:t>
            </a:fld>
            <a:endParaRPr lang="en">
              <a:latin typeface="Barlow Light" panose="00000400000000000000" pitchFamily="2" charset="0"/>
            </a:endParaRPr>
          </a:p>
        </p:txBody>
      </p:sp>
      <p:grpSp>
        <p:nvGrpSpPr>
          <p:cNvPr id="5" name="Group 11">
            <a:extLst>
              <a:ext uri="{FF2B5EF4-FFF2-40B4-BE49-F238E27FC236}">
                <a16:creationId xmlns:a16="http://schemas.microsoft.com/office/drawing/2014/main" id="{125C8E52-7343-4205-B2FC-02F5A4464EF6}"/>
              </a:ext>
            </a:extLst>
          </p:cNvPr>
          <p:cNvGrpSpPr>
            <a:grpSpLocks noChangeAspect="1"/>
          </p:cNvGrpSpPr>
          <p:nvPr/>
        </p:nvGrpSpPr>
        <p:grpSpPr>
          <a:xfrm>
            <a:off x="926123" y="1704216"/>
            <a:ext cx="2922032" cy="1983039"/>
            <a:chOff x="0" y="0"/>
            <a:chExt cx="2374900" cy="2011680"/>
          </a:xfrm>
        </p:grpSpPr>
        <p:sp>
          <p:nvSpPr>
            <p:cNvPr id="6" name="Freeform 12">
              <a:extLst>
                <a:ext uri="{FF2B5EF4-FFF2-40B4-BE49-F238E27FC236}">
                  <a16:creationId xmlns:a16="http://schemas.microsoft.com/office/drawing/2014/main" id="{4CEF9604-2D66-40FF-B466-E58E49DD61BE}"/>
                </a:ext>
              </a:extLst>
            </p:cNvPr>
            <p:cNvSpPr/>
            <p:nvPr/>
          </p:nvSpPr>
          <p:spPr>
            <a:xfrm>
              <a:off x="-2540" y="-2540"/>
              <a:ext cx="2377441" cy="2009140"/>
            </a:xfrm>
            <a:custGeom>
              <a:avLst/>
              <a:gdLst/>
              <a:ahLst/>
              <a:cxnLst/>
              <a:rect l="l" t="t" r="r" b="b"/>
              <a:pathLst>
                <a:path w="2377441" h="2009140">
                  <a:moveTo>
                    <a:pt x="2376170" y="1778000"/>
                  </a:moveTo>
                  <a:cubicBezTo>
                    <a:pt x="2374900" y="1276350"/>
                    <a:pt x="2359660" y="598170"/>
                    <a:pt x="2359660" y="97790"/>
                  </a:cubicBezTo>
                  <a:cubicBezTo>
                    <a:pt x="2359660" y="90170"/>
                    <a:pt x="2360930" y="82550"/>
                    <a:pt x="2360930" y="76200"/>
                  </a:cubicBezTo>
                  <a:cubicBezTo>
                    <a:pt x="2359660" y="74930"/>
                    <a:pt x="2358390" y="74930"/>
                    <a:pt x="2357120" y="73660"/>
                  </a:cubicBezTo>
                  <a:cubicBezTo>
                    <a:pt x="2357120" y="73660"/>
                    <a:pt x="2355850" y="74930"/>
                    <a:pt x="2355850" y="76200"/>
                  </a:cubicBezTo>
                  <a:cubicBezTo>
                    <a:pt x="2353310" y="82550"/>
                    <a:pt x="2348230" y="82550"/>
                    <a:pt x="2343150" y="82550"/>
                  </a:cubicBezTo>
                  <a:cubicBezTo>
                    <a:pt x="2336800" y="81280"/>
                    <a:pt x="2330450" y="74930"/>
                    <a:pt x="2322830" y="77470"/>
                  </a:cubicBezTo>
                  <a:cubicBezTo>
                    <a:pt x="2320290" y="78740"/>
                    <a:pt x="2315210" y="76200"/>
                    <a:pt x="2313940" y="73660"/>
                  </a:cubicBezTo>
                  <a:cubicBezTo>
                    <a:pt x="2310130" y="68580"/>
                    <a:pt x="2305050" y="68580"/>
                    <a:pt x="2299970" y="71120"/>
                  </a:cubicBezTo>
                  <a:cubicBezTo>
                    <a:pt x="2297430" y="72390"/>
                    <a:pt x="2294890" y="71120"/>
                    <a:pt x="2292350" y="71120"/>
                  </a:cubicBezTo>
                  <a:cubicBezTo>
                    <a:pt x="2288540" y="71120"/>
                    <a:pt x="2283460" y="69850"/>
                    <a:pt x="2279650" y="68580"/>
                  </a:cubicBezTo>
                  <a:cubicBezTo>
                    <a:pt x="2278380" y="68580"/>
                    <a:pt x="2275840" y="67310"/>
                    <a:pt x="2274570" y="67310"/>
                  </a:cubicBezTo>
                  <a:cubicBezTo>
                    <a:pt x="2270760" y="66040"/>
                    <a:pt x="2266950" y="62230"/>
                    <a:pt x="2263140" y="67310"/>
                  </a:cubicBezTo>
                  <a:cubicBezTo>
                    <a:pt x="2263140" y="67310"/>
                    <a:pt x="2260600" y="67310"/>
                    <a:pt x="2259330" y="66040"/>
                  </a:cubicBezTo>
                  <a:cubicBezTo>
                    <a:pt x="2258060" y="63500"/>
                    <a:pt x="2256790" y="59690"/>
                    <a:pt x="2255520" y="57150"/>
                  </a:cubicBezTo>
                  <a:cubicBezTo>
                    <a:pt x="2252980" y="53340"/>
                    <a:pt x="2252980" y="46990"/>
                    <a:pt x="2249170" y="44450"/>
                  </a:cubicBezTo>
                  <a:cubicBezTo>
                    <a:pt x="2246630" y="43180"/>
                    <a:pt x="2245360" y="41910"/>
                    <a:pt x="2244090" y="39370"/>
                  </a:cubicBezTo>
                  <a:cubicBezTo>
                    <a:pt x="2244090" y="38100"/>
                    <a:pt x="2241550" y="36830"/>
                    <a:pt x="2241550" y="35560"/>
                  </a:cubicBezTo>
                  <a:lnTo>
                    <a:pt x="2237740" y="31750"/>
                  </a:lnTo>
                  <a:cubicBezTo>
                    <a:pt x="2236470" y="29210"/>
                    <a:pt x="2235200" y="25400"/>
                    <a:pt x="2232660" y="24130"/>
                  </a:cubicBezTo>
                  <a:cubicBezTo>
                    <a:pt x="2227580" y="20320"/>
                    <a:pt x="2226310" y="15240"/>
                    <a:pt x="2228850" y="8890"/>
                  </a:cubicBezTo>
                  <a:cubicBezTo>
                    <a:pt x="2225040" y="7620"/>
                    <a:pt x="2222500" y="5080"/>
                    <a:pt x="2218690" y="5080"/>
                  </a:cubicBezTo>
                  <a:cubicBezTo>
                    <a:pt x="2203450" y="6350"/>
                    <a:pt x="2186940" y="8890"/>
                    <a:pt x="2171700" y="10160"/>
                  </a:cubicBezTo>
                  <a:cubicBezTo>
                    <a:pt x="2169160" y="10160"/>
                    <a:pt x="2165350" y="11430"/>
                    <a:pt x="2164080" y="12700"/>
                  </a:cubicBezTo>
                  <a:cubicBezTo>
                    <a:pt x="2153920" y="19050"/>
                    <a:pt x="2143760" y="13970"/>
                    <a:pt x="2133600" y="12700"/>
                  </a:cubicBezTo>
                  <a:cubicBezTo>
                    <a:pt x="2125980" y="12700"/>
                    <a:pt x="2118360" y="8890"/>
                    <a:pt x="2110740" y="7620"/>
                  </a:cubicBezTo>
                  <a:cubicBezTo>
                    <a:pt x="2101850" y="6350"/>
                    <a:pt x="2094230" y="7620"/>
                    <a:pt x="2085340" y="6350"/>
                  </a:cubicBezTo>
                  <a:cubicBezTo>
                    <a:pt x="2084070" y="6350"/>
                    <a:pt x="2082800" y="5080"/>
                    <a:pt x="2081530" y="3810"/>
                  </a:cubicBezTo>
                  <a:cubicBezTo>
                    <a:pt x="2078990" y="0"/>
                    <a:pt x="2073910" y="1270"/>
                    <a:pt x="2071370" y="2540"/>
                  </a:cubicBezTo>
                  <a:cubicBezTo>
                    <a:pt x="2067560" y="5080"/>
                    <a:pt x="2066290" y="8890"/>
                    <a:pt x="2063750" y="12700"/>
                  </a:cubicBezTo>
                  <a:cubicBezTo>
                    <a:pt x="2057400" y="13970"/>
                    <a:pt x="2048510" y="15240"/>
                    <a:pt x="2042160" y="19050"/>
                  </a:cubicBezTo>
                  <a:cubicBezTo>
                    <a:pt x="2037080" y="21590"/>
                    <a:pt x="2034540" y="22860"/>
                    <a:pt x="2030730" y="20320"/>
                  </a:cubicBezTo>
                  <a:lnTo>
                    <a:pt x="2029460" y="21590"/>
                  </a:lnTo>
                  <a:cubicBezTo>
                    <a:pt x="2032000" y="24130"/>
                    <a:pt x="2033270" y="27940"/>
                    <a:pt x="2035810" y="30480"/>
                  </a:cubicBezTo>
                  <a:cubicBezTo>
                    <a:pt x="2032000" y="31750"/>
                    <a:pt x="2026920" y="34290"/>
                    <a:pt x="2024380" y="33020"/>
                  </a:cubicBezTo>
                  <a:cubicBezTo>
                    <a:pt x="2018030" y="31750"/>
                    <a:pt x="2015490" y="34290"/>
                    <a:pt x="2010410" y="36830"/>
                  </a:cubicBezTo>
                  <a:cubicBezTo>
                    <a:pt x="2005330" y="40640"/>
                    <a:pt x="1998980" y="43180"/>
                    <a:pt x="1993900" y="45720"/>
                  </a:cubicBezTo>
                  <a:cubicBezTo>
                    <a:pt x="1992630" y="45720"/>
                    <a:pt x="1991360" y="45720"/>
                    <a:pt x="1990090" y="44450"/>
                  </a:cubicBezTo>
                  <a:cubicBezTo>
                    <a:pt x="1988820" y="44450"/>
                    <a:pt x="1987550" y="43180"/>
                    <a:pt x="1987550" y="43180"/>
                  </a:cubicBezTo>
                  <a:cubicBezTo>
                    <a:pt x="1981200" y="45720"/>
                    <a:pt x="1974850" y="48260"/>
                    <a:pt x="1968500" y="45720"/>
                  </a:cubicBezTo>
                  <a:cubicBezTo>
                    <a:pt x="1967230" y="45720"/>
                    <a:pt x="1967230" y="46990"/>
                    <a:pt x="1965960" y="46990"/>
                  </a:cubicBezTo>
                  <a:cubicBezTo>
                    <a:pt x="1958340" y="49530"/>
                    <a:pt x="1953260" y="58420"/>
                    <a:pt x="1943100" y="58420"/>
                  </a:cubicBezTo>
                  <a:cubicBezTo>
                    <a:pt x="1935480" y="58420"/>
                    <a:pt x="1927860" y="64770"/>
                    <a:pt x="1920240" y="64770"/>
                  </a:cubicBezTo>
                  <a:cubicBezTo>
                    <a:pt x="1911350" y="66040"/>
                    <a:pt x="1903730" y="68580"/>
                    <a:pt x="1896110" y="72390"/>
                  </a:cubicBezTo>
                  <a:cubicBezTo>
                    <a:pt x="1893570" y="73660"/>
                    <a:pt x="1891030" y="73660"/>
                    <a:pt x="1889760" y="73660"/>
                  </a:cubicBezTo>
                  <a:cubicBezTo>
                    <a:pt x="1883410" y="71120"/>
                    <a:pt x="1879600" y="74930"/>
                    <a:pt x="1877060" y="78740"/>
                  </a:cubicBezTo>
                  <a:cubicBezTo>
                    <a:pt x="1870710" y="87630"/>
                    <a:pt x="1860550" y="90170"/>
                    <a:pt x="1851660" y="92710"/>
                  </a:cubicBezTo>
                  <a:cubicBezTo>
                    <a:pt x="1840230" y="95250"/>
                    <a:pt x="1828800" y="96520"/>
                    <a:pt x="1817370" y="97790"/>
                  </a:cubicBezTo>
                  <a:cubicBezTo>
                    <a:pt x="1816100" y="97790"/>
                    <a:pt x="1814830" y="101600"/>
                    <a:pt x="1812290" y="102870"/>
                  </a:cubicBezTo>
                  <a:cubicBezTo>
                    <a:pt x="1811020" y="102870"/>
                    <a:pt x="1809750" y="101600"/>
                    <a:pt x="1809750" y="101600"/>
                  </a:cubicBezTo>
                  <a:cubicBezTo>
                    <a:pt x="1803400" y="109220"/>
                    <a:pt x="1799590" y="120650"/>
                    <a:pt x="1786890" y="119380"/>
                  </a:cubicBezTo>
                  <a:lnTo>
                    <a:pt x="1785620" y="119380"/>
                  </a:lnTo>
                  <a:cubicBezTo>
                    <a:pt x="1775460" y="125730"/>
                    <a:pt x="1765300" y="123190"/>
                    <a:pt x="1756410" y="120650"/>
                  </a:cubicBezTo>
                  <a:cubicBezTo>
                    <a:pt x="1753870" y="120650"/>
                    <a:pt x="1750060" y="118110"/>
                    <a:pt x="1748790" y="115570"/>
                  </a:cubicBezTo>
                  <a:cubicBezTo>
                    <a:pt x="1744980" y="107950"/>
                    <a:pt x="1734820" y="105410"/>
                    <a:pt x="1727200" y="107950"/>
                  </a:cubicBezTo>
                  <a:cubicBezTo>
                    <a:pt x="1720850" y="110490"/>
                    <a:pt x="1714500" y="111760"/>
                    <a:pt x="1708150" y="114300"/>
                  </a:cubicBezTo>
                  <a:cubicBezTo>
                    <a:pt x="1697990" y="116840"/>
                    <a:pt x="1689100" y="118110"/>
                    <a:pt x="1678940" y="113030"/>
                  </a:cubicBezTo>
                  <a:cubicBezTo>
                    <a:pt x="1668780" y="107950"/>
                    <a:pt x="1661160" y="111760"/>
                    <a:pt x="1656080" y="123190"/>
                  </a:cubicBezTo>
                  <a:cubicBezTo>
                    <a:pt x="1652270" y="130810"/>
                    <a:pt x="1642109" y="132080"/>
                    <a:pt x="1635759" y="125730"/>
                  </a:cubicBezTo>
                  <a:cubicBezTo>
                    <a:pt x="1631949" y="121920"/>
                    <a:pt x="1629409" y="123190"/>
                    <a:pt x="1625599" y="125730"/>
                  </a:cubicBezTo>
                  <a:lnTo>
                    <a:pt x="1617979" y="133350"/>
                  </a:lnTo>
                  <a:cubicBezTo>
                    <a:pt x="1616709" y="134620"/>
                    <a:pt x="1614169" y="134620"/>
                    <a:pt x="1612899" y="134620"/>
                  </a:cubicBezTo>
                  <a:lnTo>
                    <a:pt x="1605279" y="134620"/>
                  </a:lnTo>
                  <a:cubicBezTo>
                    <a:pt x="1600199" y="134620"/>
                    <a:pt x="1595119" y="133350"/>
                    <a:pt x="1590040" y="132080"/>
                  </a:cubicBezTo>
                  <a:cubicBezTo>
                    <a:pt x="1583690" y="130810"/>
                    <a:pt x="1578609" y="127000"/>
                    <a:pt x="1572259" y="125730"/>
                  </a:cubicBezTo>
                  <a:cubicBezTo>
                    <a:pt x="1562099" y="124460"/>
                    <a:pt x="1559559" y="115570"/>
                    <a:pt x="1555749" y="109220"/>
                  </a:cubicBezTo>
                  <a:cubicBezTo>
                    <a:pt x="1553209" y="105410"/>
                    <a:pt x="1548129" y="100330"/>
                    <a:pt x="1543049" y="101600"/>
                  </a:cubicBezTo>
                  <a:cubicBezTo>
                    <a:pt x="1537969" y="104140"/>
                    <a:pt x="1532889" y="101600"/>
                    <a:pt x="1529079" y="100330"/>
                  </a:cubicBezTo>
                  <a:cubicBezTo>
                    <a:pt x="1527809" y="100330"/>
                    <a:pt x="1525269" y="99060"/>
                    <a:pt x="1523999" y="99060"/>
                  </a:cubicBezTo>
                  <a:cubicBezTo>
                    <a:pt x="1515109" y="96520"/>
                    <a:pt x="1508759" y="101600"/>
                    <a:pt x="1502409" y="107950"/>
                  </a:cubicBezTo>
                  <a:lnTo>
                    <a:pt x="1497329" y="113030"/>
                  </a:lnTo>
                  <a:cubicBezTo>
                    <a:pt x="1496059" y="114300"/>
                    <a:pt x="1496059" y="116840"/>
                    <a:pt x="1494790" y="118110"/>
                  </a:cubicBezTo>
                  <a:cubicBezTo>
                    <a:pt x="1487170" y="124460"/>
                    <a:pt x="1479550" y="121920"/>
                    <a:pt x="1470659" y="118110"/>
                  </a:cubicBezTo>
                  <a:cubicBezTo>
                    <a:pt x="1463040" y="114300"/>
                    <a:pt x="1454149" y="118110"/>
                    <a:pt x="1451609" y="125730"/>
                  </a:cubicBezTo>
                  <a:cubicBezTo>
                    <a:pt x="1450340" y="130810"/>
                    <a:pt x="1449070" y="134620"/>
                    <a:pt x="1442720" y="137160"/>
                  </a:cubicBezTo>
                  <a:cubicBezTo>
                    <a:pt x="1436370" y="140970"/>
                    <a:pt x="1428750" y="143510"/>
                    <a:pt x="1427480" y="152400"/>
                  </a:cubicBezTo>
                  <a:cubicBezTo>
                    <a:pt x="1427480" y="153670"/>
                    <a:pt x="1426210" y="154940"/>
                    <a:pt x="1424940" y="154940"/>
                  </a:cubicBezTo>
                  <a:cubicBezTo>
                    <a:pt x="1421130" y="156210"/>
                    <a:pt x="1418590" y="157480"/>
                    <a:pt x="1414780" y="158750"/>
                  </a:cubicBezTo>
                  <a:lnTo>
                    <a:pt x="1403350" y="158750"/>
                  </a:lnTo>
                  <a:cubicBezTo>
                    <a:pt x="1395730" y="157480"/>
                    <a:pt x="1388110" y="154940"/>
                    <a:pt x="1380490" y="153670"/>
                  </a:cubicBezTo>
                  <a:cubicBezTo>
                    <a:pt x="1371600" y="152400"/>
                    <a:pt x="1363979" y="157480"/>
                    <a:pt x="1355090" y="158750"/>
                  </a:cubicBezTo>
                  <a:lnTo>
                    <a:pt x="1353820" y="160020"/>
                  </a:lnTo>
                  <a:cubicBezTo>
                    <a:pt x="1351280" y="163830"/>
                    <a:pt x="1347470" y="162560"/>
                    <a:pt x="1344930" y="160020"/>
                  </a:cubicBezTo>
                  <a:cubicBezTo>
                    <a:pt x="1339850" y="154940"/>
                    <a:pt x="1330960" y="153670"/>
                    <a:pt x="1324610" y="156210"/>
                  </a:cubicBezTo>
                  <a:cubicBezTo>
                    <a:pt x="1316990" y="160020"/>
                    <a:pt x="1309370" y="162560"/>
                    <a:pt x="1301750" y="165100"/>
                  </a:cubicBezTo>
                  <a:cubicBezTo>
                    <a:pt x="1299210" y="165100"/>
                    <a:pt x="1296670" y="163830"/>
                    <a:pt x="1295400" y="163830"/>
                  </a:cubicBezTo>
                  <a:cubicBezTo>
                    <a:pt x="1292860" y="163830"/>
                    <a:pt x="1289050" y="162560"/>
                    <a:pt x="1287780" y="163830"/>
                  </a:cubicBezTo>
                  <a:cubicBezTo>
                    <a:pt x="1277620" y="171450"/>
                    <a:pt x="1267460" y="168910"/>
                    <a:pt x="1258570" y="163830"/>
                  </a:cubicBezTo>
                  <a:cubicBezTo>
                    <a:pt x="1253490" y="161290"/>
                    <a:pt x="1245870" y="158750"/>
                    <a:pt x="1243330" y="151130"/>
                  </a:cubicBezTo>
                  <a:cubicBezTo>
                    <a:pt x="1242060" y="146050"/>
                    <a:pt x="1236980" y="140970"/>
                    <a:pt x="1233170" y="137160"/>
                  </a:cubicBezTo>
                  <a:cubicBezTo>
                    <a:pt x="1226820" y="130810"/>
                    <a:pt x="1220470" y="121920"/>
                    <a:pt x="1209040" y="121920"/>
                  </a:cubicBezTo>
                  <a:cubicBezTo>
                    <a:pt x="1206500" y="121920"/>
                    <a:pt x="1203959" y="116840"/>
                    <a:pt x="1202690" y="118110"/>
                  </a:cubicBezTo>
                  <a:cubicBezTo>
                    <a:pt x="1197609" y="119380"/>
                    <a:pt x="1197609" y="116840"/>
                    <a:pt x="1195070" y="114300"/>
                  </a:cubicBezTo>
                  <a:cubicBezTo>
                    <a:pt x="1192530" y="111760"/>
                    <a:pt x="1188720" y="109220"/>
                    <a:pt x="1186180" y="105410"/>
                  </a:cubicBezTo>
                  <a:cubicBezTo>
                    <a:pt x="1182370" y="100330"/>
                    <a:pt x="1178560" y="93980"/>
                    <a:pt x="1174750" y="88900"/>
                  </a:cubicBezTo>
                  <a:cubicBezTo>
                    <a:pt x="1170940" y="83820"/>
                    <a:pt x="1168400" y="77470"/>
                    <a:pt x="1164590" y="72390"/>
                  </a:cubicBezTo>
                  <a:cubicBezTo>
                    <a:pt x="1163320" y="71120"/>
                    <a:pt x="1159509" y="69850"/>
                    <a:pt x="1158240" y="71120"/>
                  </a:cubicBezTo>
                  <a:lnTo>
                    <a:pt x="1143000" y="78740"/>
                  </a:lnTo>
                  <a:cubicBezTo>
                    <a:pt x="1140460" y="80010"/>
                    <a:pt x="1139190" y="82550"/>
                    <a:pt x="1137920" y="85090"/>
                  </a:cubicBezTo>
                  <a:lnTo>
                    <a:pt x="1136650" y="83820"/>
                  </a:lnTo>
                  <a:cubicBezTo>
                    <a:pt x="1137920" y="80010"/>
                    <a:pt x="1139190" y="76200"/>
                    <a:pt x="1140460" y="74930"/>
                  </a:cubicBezTo>
                  <a:lnTo>
                    <a:pt x="1125220" y="71120"/>
                  </a:lnTo>
                  <a:cubicBezTo>
                    <a:pt x="1121410" y="69850"/>
                    <a:pt x="1115060" y="69850"/>
                    <a:pt x="1112520" y="69850"/>
                  </a:cubicBezTo>
                  <a:lnTo>
                    <a:pt x="1092200" y="69850"/>
                  </a:lnTo>
                  <a:cubicBezTo>
                    <a:pt x="1084580" y="69850"/>
                    <a:pt x="1078230" y="68580"/>
                    <a:pt x="1070610" y="69850"/>
                  </a:cubicBezTo>
                  <a:cubicBezTo>
                    <a:pt x="1065530" y="71120"/>
                    <a:pt x="1061720" y="68580"/>
                    <a:pt x="1057910" y="66040"/>
                  </a:cubicBezTo>
                  <a:cubicBezTo>
                    <a:pt x="1047750" y="58420"/>
                    <a:pt x="1037590" y="49530"/>
                    <a:pt x="1023620" y="53340"/>
                  </a:cubicBezTo>
                  <a:cubicBezTo>
                    <a:pt x="1022350" y="53340"/>
                    <a:pt x="1019810" y="52070"/>
                    <a:pt x="1018540" y="50800"/>
                  </a:cubicBezTo>
                  <a:cubicBezTo>
                    <a:pt x="1014730" y="49530"/>
                    <a:pt x="1012190" y="46990"/>
                    <a:pt x="1007110" y="44450"/>
                  </a:cubicBezTo>
                  <a:cubicBezTo>
                    <a:pt x="1007110" y="48260"/>
                    <a:pt x="1007110" y="49530"/>
                    <a:pt x="1008380" y="52070"/>
                  </a:cubicBezTo>
                  <a:cubicBezTo>
                    <a:pt x="1005840" y="54610"/>
                    <a:pt x="1004570" y="53340"/>
                    <a:pt x="1003300" y="52070"/>
                  </a:cubicBezTo>
                  <a:cubicBezTo>
                    <a:pt x="1002030" y="53340"/>
                    <a:pt x="1000760" y="55880"/>
                    <a:pt x="999490" y="55880"/>
                  </a:cubicBezTo>
                  <a:cubicBezTo>
                    <a:pt x="993140" y="58420"/>
                    <a:pt x="986790" y="59690"/>
                    <a:pt x="980440" y="62230"/>
                  </a:cubicBezTo>
                  <a:cubicBezTo>
                    <a:pt x="977900" y="63500"/>
                    <a:pt x="975360" y="64770"/>
                    <a:pt x="974090" y="66040"/>
                  </a:cubicBezTo>
                  <a:cubicBezTo>
                    <a:pt x="969010" y="69850"/>
                    <a:pt x="965200" y="76200"/>
                    <a:pt x="956310" y="74930"/>
                  </a:cubicBezTo>
                  <a:cubicBezTo>
                    <a:pt x="955040" y="74930"/>
                    <a:pt x="952500" y="77470"/>
                    <a:pt x="949960" y="77470"/>
                  </a:cubicBezTo>
                  <a:cubicBezTo>
                    <a:pt x="947420" y="78740"/>
                    <a:pt x="943610" y="78740"/>
                    <a:pt x="941070" y="80010"/>
                  </a:cubicBezTo>
                  <a:lnTo>
                    <a:pt x="938530" y="80010"/>
                  </a:lnTo>
                  <a:cubicBezTo>
                    <a:pt x="930910" y="82550"/>
                    <a:pt x="924560" y="85090"/>
                    <a:pt x="916940" y="86360"/>
                  </a:cubicBezTo>
                  <a:lnTo>
                    <a:pt x="911860" y="86360"/>
                  </a:lnTo>
                  <a:cubicBezTo>
                    <a:pt x="905510" y="86360"/>
                    <a:pt x="900430" y="85090"/>
                    <a:pt x="894080" y="85090"/>
                  </a:cubicBezTo>
                  <a:cubicBezTo>
                    <a:pt x="887730" y="85090"/>
                    <a:pt x="881380" y="87630"/>
                    <a:pt x="875030" y="87630"/>
                  </a:cubicBezTo>
                  <a:cubicBezTo>
                    <a:pt x="867410" y="87630"/>
                    <a:pt x="858520" y="87630"/>
                    <a:pt x="852170" y="82550"/>
                  </a:cubicBezTo>
                  <a:cubicBezTo>
                    <a:pt x="850900" y="81280"/>
                    <a:pt x="847090" y="81280"/>
                    <a:pt x="844550" y="82550"/>
                  </a:cubicBezTo>
                  <a:cubicBezTo>
                    <a:pt x="835660" y="83820"/>
                    <a:pt x="826770" y="85090"/>
                    <a:pt x="819150" y="87630"/>
                  </a:cubicBezTo>
                  <a:cubicBezTo>
                    <a:pt x="811530" y="90170"/>
                    <a:pt x="807720" y="87630"/>
                    <a:pt x="805180" y="81280"/>
                  </a:cubicBezTo>
                  <a:cubicBezTo>
                    <a:pt x="803910" y="78740"/>
                    <a:pt x="801370" y="76200"/>
                    <a:pt x="798830" y="73660"/>
                  </a:cubicBezTo>
                  <a:cubicBezTo>
                    <a:pt x="795020" y="71120"/>
                    <a:pt x="791210" y="67310"/>
                    <a:pt x="787400" y="67310"/>
                  </a:cubicBezTo>
                  <a:cubicBezTo>
                    <a:pt x="778510" y="67310"/>
                    <a:pt x="773430" y="62230"/>
                    <a:pt x="767080" y="58420"/>
                  </a:cubicBezTo>
                  <a:cubicBezTo>
                    <a:pt x="756920" y="52070"/>
                    <a:pt x="748030" y="44450"/>
                    <a:pt x="735330" y="45720"/>
                  </a:cubicBezTo>
                  <a:lnTo>
                    <a:pt x="735330" y="39370"/>
                  </a:lnTo>
                  <a:cubicBezTo>
                    <a:pt x="737870" y="39370"/>
                    <a:pt x="740410" y="39370"/>
                    <a:pt x="742950" y="38100"/>
                  </a:cubicBezTo>
                  <a:cubicBezTo>
                    <a:pt x="739140" y="35560"/>
                    <a:pt x="739140" y="31750"/>
                    <a:pt x="736600" y="29210"/>
                  </a:cubicBezTo>
                  <a:cubicBezTo>
                    <a:pt x="731520" y="25400"/>
                    <a:pt x="726440" y="24130"/>
                    <a:pt x="721360" y="21590"/>
                  </a:cubicBezTo>
                  <a:cubicBezTo>
                    <a:pt x="717550" y="20320"/>
                    <a:pt x="712470" y="20320"/>
                    <a:pt x="715010" y="26670"/>
                  </a:cubicBezTo>
                  <a:cubicBezTo>
                    <a:pt x="708660" y="27940"/>
                    <a:pt x="703580" y="27940"/>
                    <a:pt x="701040" y="30480"/>
                  </a:cubicBezTo>
                  <a:cubicBezTo>
                    <a:pt x="695960" y="34290"/>
                    <a:pt x="690880" y="31750"/>
                    <a:pt x="687070" y="29210"/>
                  </a:cubicBezTo>
                  <a:cubicBezTo>
                    <a:pt x="684530" y="27940"/>
                    <a:pt x="681990" y="26670"/>
                    <a:pt x="679450" y="27940"/>
                  </a:cubicBezTo>
                  <a:cubicBezTo>
                    <a:pt x="664210" y="35560"/>
                    <a:pt x="648970" y="31750"/>
                    <a:pt x="633730" y="31750"/>
                  </a:cubicBezTo>
                  <a:cubicBezTo>
                    <a:pt x="631190" y="31750"/>
                    <a:pt x="628650" y="30480"/>
                    <a:pt x="624840" y="30480"/>
                  </a:cubicBezTo>
                  <a:cubicBezTo>
                    <a:pt x="619760" y="29210"/>
                    <a:pt x="615950" y="26670"/>
                    <a:pt x="610870" y="25400"/>
                  </a:cubicBezTo>
                  <a:cubicBezTo>
                    <a:pt x="605790" y="24130"/>
                    <a:pt x="599440" y="22860"/>
                    <a:pt x="594360" y="21590"/>
                  </a:cubicBezTo>
                  <a:lnTo>
                    <a:pt x="590550" y="21590"/>
                  </a:lnTo>
                  <a:cubicBezTo>
                    <a:pt x="581660" y="21590"/>
                    <a:pt x="572770" y="22860"/>
                    <a:pt x="565150" y="22860"/>
                  </a:cubicBezTo>
                  <a:cubicBezTo>
                    <a:pt x="558800" y="22860"/>
                    <a:pt x="552450" y="20320"/>
                    <a:pt x="544830" y="19050"/>
                  </a:cubicBezTo>
                  <a:cubicBezTo>
                    <a:pt x="543560" y="8890"/>
                    <a:pt x="533400" y="11430"/>
                    <a:pt x="527050" y="6350"/>
                  </a:cubicBezTo>
                  <a:cubicBezTo>
                    <a:pt x="525780" y="5080"/>
                    <a:pt x="523240" y="6350"/>
                    <a:pt x="521970" y="6350"/>
                  </a:cubicBezTo>
                  <a:cubicBezTo>
                    <a:pt x="514350" y="5080"/>
                    <a:pt x="509270" y="8890"/>
                    <a:pt x="506730" y="15240"/>
                  </a:cubicBezTo>
                  <a:cubicBezTo>
                    <a:pt x="502920" y="21590"/>
                    <a:pt x="492760" y="24130"/>
                    <a:pt x="496570" y="34290"/>
                  </a:cubicBezTo>
                  <a:cubicBezTo>
                    <a:pt x="497840" y="35560"/>
                    <a:pt x="500380" y="36830"/>
                    <a:pt x="501650" y="39370"/>
                  </a:cubicBezTo>
                  <a:cubicBezTo>
                    <a:pt x="501650" y="43180"/>
                    <a:pt x="500380" y="45720"/>
                    <a:pt x="496570" y="44450"/>
                  </a:cubicBezTo>
                  <a:cubicBezTo>
                    <a:pt x="495300" y="44450"/>
                    <a:pt x="494030" y="46990"/>
                    <a:pt x="492760" y="48260"/>
                  </a:cubicBezTo>
                  <a:cubicBezTo>
                    <a:pt x="491490" y="49530"/>
                    <a:pt x="491490" y="52070"/>
                    <a:pt x="490220" y="52070"/>
                  </a:cubicBezTo>
                  <a:cubicBezTo>
                    <a:pt x="482600" y="54610"/>
                    <a:pt x="477520" y="60960"/>
                    <a:pt x="468630" y="59690"/>
                  </a:cubicBezTo>
                  <a:lnTo>
                    <a:pt x="466090" y="59690"/>
                  </a:lnTo>
                  <a:cubicBezTo>
                    <a:pt x="458470" y="66040"/>
                    <a:pt x="450850" y="64770"/>
                    <a:pt x="441960" y="63500"/>
                  </a:cubicBezTo>
                  <a:cubicBezTo>
                    <a:pt x="438150" y="62230"/>
                    <a:pt x="433070" y="63500"/>
                    <a:pt x="427990" y="63500"/>
                  </a:cubicBezTo>
                  <a:cubicBezTo>
                    <a:pt x="424180" y="63500"/>
                    <a:pt x="420370" y="63500"/>
                    <a:pt x="416560" y="60960"/>
                  </a:cubicBezTo>
                  <a:cubicBezTo>
                    <a:pt x="411480" y="58420"/>
                    <a:pt x="406400" y="54610"/>
                    <a:pt x="401320" y="52070"/>
                  </a:cubicBezTo>
                  <a:cubicBezTo>
                    <a:pt x="396240" y="49530"/>
                    <a:pt x="389890" y="49530"/>
                    <a:pt x="389890" y="40640"/>
                  </a:cubicBezTo>
                  <a:cubicBezTo>
                    <a:pt x="389890" y="39370"/>
                    <a:pt x="387350" y="38100"/>
                    <a:pt x="387350" y="36830"/>
                  </a:cubicBezTo>
                  <a:cubicBezTo>
                    <a:pt x="378460" y="44450"/>
                    <a:pt x="370840" y="50800"/>
                    <a:pt x="363220" y="57150"/>
                  </a:cubicBezTo>
                  <a:cubicBezTo>
                    <a:pt x="359410" y="60960"/>
                    <a:pt x="354330" y="66040"/>
                    <a:pt x="356870" y="72390"/>
                  </a:cubicBezTo>
                  <a:cubicBezTo>
                    <a:pt x="356870" y="73660"/>
                    <a:pt x="355600" y="74930"/>
                    <a:pt x="355600" y="76200"/>
                  </a:cubicBezTo>
                  <a:cubicBezTo>
                    <a:pt x="354330" y="78740"/>
                    <a:pt x="353060" y="81280"/>
                    <a:pt x="350520" y="82550"/>
                  </a:cubicBezTo>
                  <a:cubicBezTo>
                    <a:pt x="347980" y="86360"/>
                    <a:pt x="345440" y="90170"/>
                    <a:pt x="342900" y="95250"/>
                  </a:cubicBezTo>
                  <a:lnTo>
                    <a:pt x="335280" y="102870"/>
                  </a:lnTo>
                  <a:cubicBezTo>
                    <a:pt x="332740" y="106680"/>
                    <a:pt x="330200" y="110490"/>
                    <a:pt x="326390" y="113030"/>
                  </a:cubicBezTo>
                  <a:cubicBezTo>
                    <a:pt x="317500" y="120650"/>
                    <a:pt x="308610" y="128270"/>
                    <a:pt x="298450" y="135890"/>
                  </a:cubicBezTo>
                  <a:cubicBezTo>
                    <a:pt x="293370" y="140970"/>
                    <a:pt x="287020" y="144780"/>
                    <a:pt x="281940" y="149860"/>
                  </a:cubicBezTo>
                  <a:cubicBezTo>
                    <a:pt x="273050" y="157480"/>
                    <a:pt x="262890" y="163830"/>
                    <a:pt x="257810" y="175260"/>
                  </a:cubicBezTo>
                  <a:cubicBezTo>
                    <a:pt x="257810" y="176530"/>
                    <a:pt x="255270" y="177800"/>
                    <a:pt x="254000" y="179070"/>
                  </a:cubicBezTo>
                  <a:cubicBezTo>
                    <a:pt x="247650" y="184150"/>
                    <a:pt x="237490" y="184150"/>
                    <a:pt x="237490" y="194310"/>
                  </a:cubicBezTo>
                  <a:cubicBezTo>
                    <a:pt x="227330" y="194310"/>
                    <a:pt x="222250" y="201930"/>
                    <a:pt x="217170" y="208280"/>
                  </a:cubicBezTo>
                  <a:cubicBezTo>
                    <a:pt x="213360" y="213360"/>
                    <a:pt x="209550" y="219710"/>
                    <a:pt x="204470" y="223520"/>
                  </a:cubicBezTo>
                  <a:cubicBezTo>
                    <a:pt x="199390" y="226060"/>
                    <a:pt x="193040" y="224790"/>
                    <a:pt x="186690" y="224790"/>
                  </a:cubicBezTo>
                  <a:cubicBezTo>
                    <a:pt x="184150" y="224790"/>
                    <a:pt x="181610" y="224790"/>
                    <a:pt x="181610" y="226060"/>
                  </a:cubicBezTo>
                  <a:cubicBezTo>
                    <a:pt x="176530" y="231140"/>
                    <a:pt x="170180" y="234950"/>
                    <a:pt x="166370" y="241300"/>
                  </a:cubicBezTo>
                  <a:cubicBezTo>
                    <a:pt x="162560" y="247650"/>
                    <a:pt x="158750" y="251460"/>
                    <a:pt x="152400" y="252730"/>
                  </a:cubicBezTo>
                  <a:cubicBezTo>
                    <a:pt x="146050" y="254000"/>
                    <a:pt x="139700" y="260350"/>
                    <a:pt x="130810" y="256540"/>
                  </a:cubicBezTo>
                  <a:cubicBezTo>
                    <a:pt x="123190" y="254000"/>
                    <a:pt x="114300" y="256540"/>
                    <a:pt x="109220" y="251460"/>
                  </a:cubicBezTo>
                  <a:cubicBezTo>
                    <a:pt x="99060" y="252730"/>
                    <a:pt x="91440" y="255270"/>
                    <a:pt x="82550" y="256540"/>
                  </a:cubicBezTo>
                  <a:cubicBezTo>
                    <a:pt x="72390" y="259080"/>
                    <a:pt x="60960" y="257810"/>
                    <a:pt x="52070" y="265430"/>
                  </a:cubicBezTo>
                  <a:cubicBezTo>
                    <a:pt x="44450" y="271780"/>
                    <a:pt x="38100" y="278130"/>
                    <a:pt x="26670" y="276860"/>
                  </a:cubicBezTo>
                  <a:cubicBezTo>
                    <a:pt x="27940" y="284480"/>
                    <a:pt x="29210" y="290830"/>
                    <a:pt x="30480" y="298450"/>
                  </a:cubicBezTo>
                  <a:cubicBezTo>
                    <a:pt x="33020" y="318770"/>
                    <a:pt x="35560" y="339090"/>
                    <a:pt x="36830" y="359410"/>
                  </a:cubicBezTo>
                  <a:cubicBezTo>
                    <a:pt x="40640" y="384810"/>
                    <a:pt x="41910" y="408940"/>
                    <a:pt x="39370" y="433070"/>
                  </a:cubicBezTo>
                  <a:cubicBezTo>
                    <a:pt x="36830" y="467360"/>
                    <a:pt x="25400" y="1640840"/>
                    <a:pt x="13970" y="1672590"/>
                  </a:cubicBezTo>
                  <a:lnTo>
                    <a:pt x="2540" y="1699260"/>
                  </a:lnTo>
                  <a:cubicBezTo>
                    <a:pt x="0" y="1705610"/>
                    <a:pt x="3810" y="1709420"/>
                    <a:pt x="10160" y="1710690"/>
                  </a:cubicBezTo>
                  <a:cubicBezTo>
                    <a:pt x="17780" y="1711960"/>
                    <a:pt x="20320" y="1717040"/>
                    <a:pt x="22860" y="1723390"/>
                  </a:cubicBezTo>
                  <a:cubicBezTo>
                    <a:pt x="25400" y="1733550"/>
                    <a:pt x="21590" y="1743710"/>
                    <a:pt x="26670" y="1753870"/>
                  </a:cubicBezTo>
                  <a:cubicBezTo>
                    <a:pt x="29210" y="1758950"/>
                    <a:pt x="26670" y="1767840"/>
                    <a:pt x="25400" y="1775460"/>
                  </a:cubicBezTo>
                  <a:cubicBezTo>
                    <a:pt x="24130" y="1785620"/>
                    <a:pt x="26670" y="1795780"/>
                    <a:pt x="30480" y="1804670"/>
                  </a:cubicBezTo>
                  <a:cubicBezTo>
                    <a:pt x="39370" y="1819910"/>
                    <a:pt x="40640" y="1837690"/>
                    <a:pt x="40640" y="1854200"/>
                  </a:cubicBezTo>
                  <a:cubicBezTo>
                    <a:pt x="40640" y="1858010"/>
                    <a:pt x="41910" y="1861820"/>
                    <a:pt x="43180" y="1864360"/>
                  </a:cubicBezTo>
                  <a:cubicBezTo>
                    <a:pt x="45720" y="1866900"/>
                    <a:pt x="50800" y="1869440"/>
                    <a:pt x="55880" y="1870710"/>
                  </a:cubicBezTo>
                  <a:lnTo>
                    <a:pt x="86360" y="1885950"/>
                  </a:lnTo>
                  <a:cubicBezTo>
                    <a:pt x="100330" y="1893570"/>
                    <a:pt x="111760" y="1892300"/>
                    <a:pt x="124460" y="1883410"/>
                  </a:cubicBezTo>
                  <a:cubicBezTo>
                    <a:pt x="125730" y="1882140"/>
                    <a:pt x="129540" y="1880870"/>
                    <a:pt x="130810" y="1880870"/>
                  </a:cubicBezTo>
                  <a:cubicBezTo>
                    <a:pt x="139700" y="1882140"/>
                    <a:pt x="148590" y="1882140"/>
                    <a:pt x="156210" y="1889760"/>
                  </a:cubicBezTo>
                  <a:cubicBezTo>
                    <a:pt x="165100" y="1897380"/>
                    <a:pt x="177800" y="1902460"/>
                    <a:pt x="187960" y="1908810"/>
                  </a:cubicBezTo>
                  <a:cubicBezTo>
                    <a:pt x="194310" y="1912620"/>
                    <a:pt x="201930" y="1917700"/>
                    <a:pt x="205740" y="1922780"/>
                  </a:cubicBezTo>
                  <a:cubicBezTo>
                    <a:pt x="208280" y="1925320"/>
                    <a:pt x="210820" y="1927860"/>
                    <a:pt x="213360" y="1929130"/>
                  </a:cubicBezTo>
                  <a:cubicBezTo>
                    <a:pt x="227330" y="1934210"/>
                    <a:pt x="234950" y="1946910"/>
                    <a:pt x="243840" y="1957070"/>
                  </a:cubicBezTo>
                  <a:cubicBezTo>
                    <a:pt x="251460" y="1965960"/>
                    <a:pt x="261620" y="1971040"/>
                    <a:pt x="273050" y="1972310"/>
                  </a:cubicBezTo>
                  <a:cubicBezTo>
                    <a:pt x="285750" y="1974850"/>
                    <a:pt x="298450" y="1976120"/>
                    <a:pt x="311150" y="1978660"/>
                  </a:cubicBezTo>
                  <a:cubicBezTo>
                    <a:pt x="316230" y="1979930"/>
                    <a:pt x="322580" y="1981200"/>
                    <a:pt x="327660" y="1983740"/>
                  </a:cubicBezTo>
                  <a:cubicBezTo>
                    <a:pt x="334010" y="1986280"/>
                    <a:pt x="340360" y="1986280"/>
                    <a:pt x="345440" y="1990090"/>
                  </a:cubicBezTo>
                  <a:cubicBezTo>
                    <a:pt x="353060" y="1996440"/>
                    <a:pt x="360680" y="2000250"/>
                    <a:pt x="370840" y="1997710"/>
                  </a:cubicBezTo>
                  <a:cubicBezTo>
                    <a:pt x="374650" y="1996440"/>
                    <a:pt x="379730" y="1998980"/>
                    <a:pt x="383540" y="2000250"/>
                  </a:cubicBezTo>
                  <a:cubicBezTo>
                    <a:pt x="384810" y="2000250"/>
                    <a:pt x="386080" y="2001520"/>
                    <a:pt x="387350" y="2001520"/>
                  </a:cubicBezTo>
                  <a:cubicBezTo>
                    <a:pt x="401320" y="2002790"/>
                    <a:pt x="414020" y="2000250"/>
                    <a:pt x="426720" y="1997710"/>
                  </a:cubicBezTo>
                  <a:cubicBezTo>
                    <a:pt x="431800" y="1996440"/>
                    <a:pt x="436880" y="1995170"/>
                    <a:pt x="441960" y="1992630"/>
                  </a:cubicBezTo>
                  <a:cubicBezTo>
                    <a:pt x="455930" y="1986280"/>
                    <a:pt x="469900" y="1979930"/>
                    <a:pt x="482600" y="1972310"/>
                  </a:cubicBezTo>
                  <a:cubicBezTo>
                    <a:pt x="491490" y="1967230"/>
                    <a:pt x="500380" y="1962150"/>
                    <a:pt x="510540" y="1967230"/>
                  </a:cubicBezTo>
                  <a:lnTo>
                    <a:pt x="515620" y="1967230"/>
                  </a:lnTo>
                  <a:cubicBezTo>
                    <a:pt x="524510" y="1967230"/>
                    <a:pt x="533400" y="1965960"/>
                    <a:pt x="541020" y="1964690"/>
                  </a:cubicBezTo>
                  <a:cubicBezTo>
                    <a:pt x="542290" y="1964690"/>
                    <a:pt x="544830" y="1964690"/>
                    <a:pt x="544830" y="1963420"/>
                  </a:cubicBezTo>
                  <a:cubicBezTo>
                    <a:pt x="548640" y="1958340"/>
                    <a:pt x="554990" y="1958340"/>
                    <a:pt x="561340" y="1957070"/>
                  </a:cubicBezTo>
                  <a:cubicBezTo>
                    <a:pt x="571500" y="1955800"/>
                    <a:pt x="581660" y="1955800"/>
                    <a:pt x="589280" y="1949450"/>
                  </a:cubicBezTo>
                  <a:cubicBezTo>
                    <a:pt x="596900" y="1944370"/>
                    <a:pt x="604520" y="1943100"/>
                    <a:pt x="613410" y="1941830"/>
                  </a:cubicBezTo>
                  <a:cubicBezTo>
                    <a:pt x="614680" y="1941830"/>
                    <a:pt x="617220" y="1940560"/>
                    <a:pt x="618490" y="1940560"/>
                  </a:cubicBezTo>
                  <a:cubicBezTo>
                    <a:pt x="624840" y="1939290"/>
                    <a:pt x="631190" y="1935480"/>
                    <a:pt x="636270" y="1936750"/>
                  </a:cubicBezTo>
                  <a:cubicBezTo>
                    <a:pt x="647700" y="1939290"/>
                    <a:pt x="652780" y="1935480"/>
                    <a:pt x="660400" y="1925320"/>
                  </a:cubicBezTo>
                  <a:cubicBezTo>
                    <a:pt x="661670" y="1922780"/>
                    <a:pt x="665480" y="1921510"/>
                    <a:pt x="668020" y="1920240"/>
                  </a:cubicBezTo>
                  <a:cubicBezTo>
                    <a:pt x="674370" y="1918970"/>
                    <a:pt x="680720" y="1920240"/>
                    <a:pt x="687070" y="1918970"/>
                  </a:cubicBezTo>
                  <a:cubicBezTo>
                    <a:pt x="690880" y="1918970"/>
                    <a:pt x="694690" y="1915160"/>
                    <a:pt x="697230" y="1915160"/>
                  </a:cubicBezTo>
                  <a:cubicBezTo>
                    <a:pt x="707390" y="1916430"/>
                    <a:pt x="718820" y="1912620"/>
                    <a:pt x="727710" y="1918970"/>
                  </a:cubicBezTo>
                  <a:cubicBezTo>
                    <a:pt x="728980" y="1920240"/>
                    <a:pt x="731520" y="1920240"/>
                    <a:pt x="734060" y="1920240"/>
                  </a:cubicBezTo>
                  <a:cubicBezTo>
                    <a:pt x="750570" y="1921510"/>
                    <a:pt x="764540" y="1926590"/>
                    <a:pt x="775970" y="1936750"/>
                  </a:cubicBezTo>
                  <a:cubicBezTo>
                    <a:pt x="779780" y="1940560"/>
                    <a:pt x="784860" y="1943100"/>
                    <a:pt x="788670" y="1945640"/>
                  </a:cubicBezTo>
                  <a:cubicBezTo>
                    <a:pt x="792480" y="1948180"/>
                    <a:pt x="797560" y="1948180"/>
                    <a:pt x="801370" y="1949450"/>
                  </a:cubicBezTo>
                  <a:cubicBezTo>
                    <a:pt x="805180" y="1950720"/>
                    <a:pt x="807720" y="1951990"/>
                    <a:pt x="811530" y="1951990"/>
                  </a:cubicBezTo>
                  <a:cubicBezTo>
                    <a:pt x="817880" y="1951990"/>
                    <a:pt x="822960" y="1954530"/>
                    <a:pt x="826770" y="1959610"/>
                  </a:cubicBezTo>
                  <a:cubicBezTo>
                    <a:pt x="828040" y="1960880"/>
                    <a:pt x="829310" y="1962150"/>
                    <a:pt x="830580" y="1964690"/>
                  </a:cubicBezTo>
                  <a:cubicBezTo>
                    <a:pt x="829310" y="1968500"/>
                    <a:pt x="836930" y="1978660"/>
                    <a:pt x="842010" y="1978660"/>
                  </a:cubicBezTo>
                  <a:cubicBezTo>
                    <a:pt x="850900" y="1978660"/>
                    <a:pt x="859790" y="1981200"/>
                    <a:pt x="867410" y="1987550"/>
                  </a:cubicBezTo>
                  <a:cubicBezTo>
                    <a:pt x="868680" y="1988820"/>
                    <a:pt x="871220" y="1988820"/>
                    <a:pt x="873760" y="1987550"/>
                  </a:cubicBezTo>
                  <a:cubicBezTo>
                    <a:pt x="877570" y="1986280"/>
                    <a:pt x="880110" y="1986280"/>
                    <a:pt x="882650" y="1990090"/>
                  </a:cubicBezTo>
                  <a:cubicBezTo>
                    <a:pt x="883920" y="1991360"/>
                    <a:pt x="889000" y="1991360"/>
                    <a:pt x="891540" y="1991360"/>
                  </a:cubicBezTo>
                  <a:cubicBezTo>
                    <a:pt x="897890" y="1991360"/>
                    <a:pt x="905510" y="1990090"/>
                    <a:pt x="911860" y="1991360"/>
                  </a:cubicBezTo>
                  <a:cubicBezTo>
                    <a:pt x="923290" y="1992630"/>
                    <a:pt x="933450" y="1993900"/>
                    <a:pt x="944880" y="1996440"/>
                  </a:cubicBezTo>
                  <a:cubicBezTo>
                    <a:pt x="947420" y="1996440"/>
                    <a:pt x="949960" y="1997710"/>
                    <a:pt x="951230" y="1998980"/>
                  </a:cubicBezTo>
                  <a:cubicBezTo>
                    <a:pt x="953770" y="2005330"/>
                    <a:pt x="960120" y="2005330"/>
                    <a:pt x="963930" y="2006600"/>
                  </a:cubicBezTo>
                  <a:cubicBezTo>
                    <a:pt x="967740" y="2007870"/>
                    <a:pt x="972820" y="2009140"/>
                    <a:pt x="975360" y="2009140"/>
                  </a:cubicBezTo>
                  <a:cubicBezTo>
                    <a:pt x="976630" y="2007870"/>
                    <a:pt x="979170" y="2006600"/>
                    <a:pt x="981710" y="2004060"/>
                  </a:cubicBezTo>
                  <a:cubicBezTo>
                    <a:pt x="976630" y="2004060"/>
                    <a:pt x="974090" y="2005330"/>
                    <a:pt x="971550" y="2005330"/>
                  </a:cubicBezTo>
                  <a:cubicBezTo>
                    <a:pt x="976630" y="1998980"/>
                    <a:pt x="981710" y="1997710"/>
                    <a:pt x="988060" y="2001520"/>
                  </a:cubicBezTo>
                  <a:cubicBezTo>
                    <a:pt x="995680" y="2007870"/>
                    <a:pt x="1002030" y="2007870"/>
                    <a:pt x="1010920" y="2001520"/>
                  </a:cubicBezTo>
                  <a:lnTo>
                    <a:pt x="1018540" y="1997710"/>
                  </a:lnTo>
                  <a:lnTo>
                    <a:pt x="1018540" y="1991360"/>
                  </a:lnTo>
                  <a:cubicBezTo>
                    <a:pt x="1022350" y="1992630"/>
                    <a:pt x="1026160" y="1995170"/>
                    <a:pt x="1028700" y="1995170"/>
                  </a:cubicBezTo>
                  <a:cubicBezTo>
                    <a:pt x="1036320" y="1991360"/>
                    <a:pt x="1043940" y="1987550"/>
                    <a:pt x="1050290" y="1982470"/>
                  </a:cubicBezTo>
                  <a:cubicBezTo>
                    <a:pt x="1057910" y="1977390"/>
                    <a:pt x="1064260" y="1971040"/>
                    <a:pt x="1070610" y="1965960"/>
                  </a:cubicBezTo>
                  <a:cubicBezTo>
                    <a:pt x="1071880" y="1965960"/>
                    <a:pt x="1071880" y="1964690"/>
                    <a:pt x="1073150" y="1964690"/>
                  </a:cubicBezTo>
                  <a:cubicBezTo>
                    <a:pt x="1082040" y="1962150"/>
                    <a:pt x="1089660" y="1960880"/>
                    <a:pt x="1098550" y="1958340"/>
                  </a:cubicBezTo>
                  <a:cubicBezTo>
                    <a:pt x="1103630" y="1957070"/>
                    <a:pt x="1107440" y="1954530"/>
                    <a:pt x="1112520" y="1953260"/>
                  </a:cubicBezTo>
                  <a:cubicBezTo>
                    <a:pt x="1116330" y="1951990"/>
                    <a:pt x="1118870" y="1951990"/>
                    <a:pt x="1122680" y="1950720"/>
                  </a:cubicBezTo>
                  <a:lnTo>
                    <a:pt x="1135380" y="1950720"/>
                  </a:lnTo>
                  <a:cubicBezTo>
                    <a:pt x="1137920" y="1950720"/>
                    <a:pt x="1141730" y="1950720"/>
                    <a:pt x="1144270" y="1949450"/>
                  </a:cubicBezTo>
                  <a:cubicBezTo>
                    <a:pt x="1145540" y="1946910"/>
                    <a:pt x="1148080" y="1943100"/>
                    <a:pt x="1149350" y="1943100"/>
                  </a:cubicBezTo>
                  <a:cubicBezTo>
                    <a:pt x="1153160" y="1943100"/>
                    <a:pt x="1155700" y="1945640"/>
                    <a:pt x="1159510" y="1946910"/>
                  </a:cubicBezTo>
                  <a:cubicBezTo>
                    <a:pt x="1160780" y="1946910"/>
                    <a:pt x="1160780" y="1948180"/>
                    <a:pt x="1160780" y="1949450"/>
                  </a:cubicBezTo>
                  <a:cubicBezTo>
                    <a:pt x="1165860" y="1954530"/>
                    <a:pt x="1169670" y="1960880"/>
                    <a:pt x="1174750" y="1965960"/>
                  </a:cubicBezTo>
                  <a:cubicBezTo>
                    <a:pt x="1181100" y="1972310"/>
                    <a:pt x="1187450" y="1972310"/>
                    <a:pt x="1191260" y="1968500"/>
                  </a:cubicBezTo>
                  <a:cubicBezTo>
                    <a:pt x="1197610" y="1963420"/>
                    <a:pt x="1202690" y="1959610"/>
                    <a:pt x="1211580" y="1962150"/>
                  </a:cubicBezTo>
                  <a:cubicBezTo>
                    <a:pt x="1212850" y="1962150"/>
                    <a:pt x="1215390" y="1963420"/>
                    <a:pt x="1216660" y="1962150"/>
                  </a:cubicBezTo>
                  <a:cubicBezTo>
                    <a:pt x="1223010" y="1959610"/>
                    <a:pt x="1230630" y="1957070"/>
                    <a:pt x="1236980" y="1953260"/>
                  </a:cubicBezTo>
                  <a:cubicBezTo>
                    <a:pt x="1240790" y="1951990"/>
                    <a:pt x="1245870" y="1951990"/>
                    <a:pt x="1247140" y="1949450"/>
                  </a:cubicBezTo>
                  <a:cubicBezTo>
                    <a:pt x="1250950" y="1941830"/>
                    <a:pt x="1257300" y="1938020"/>
                    <a:pt x="1263650" y="1932940"/>
                  </a:cubicBezTo>
                  <a:cubicBezTo>
                    <a:pt x="1267460" y="1929130"/>
                    <a:pt x="1271270" y="1924050"/>
                    <a:pt x="1275080" y="1922780"/>
                  </a:cubicBezTo>
                  <a:cubicBezTo>
                    <a:pt x="1283970" y="1920240"/>
                    <a:pt x="1290320" y="1912620"/>
                    <a:pt x="1297940" y="1907540"/>
                  </a:cubicBezTo>
                  <a:cubicBezTo>
                    <a:pt x="1304290" y="1903730"/>
                    <a:pt x="1308100" y="1896110"/>
                    <a:pt x="1314450" y="1894840"/>
                  </a:cubicBezTo>
                  <a:cubicBezTo>
                    <a:pt x="1324610" y="1892300"/>
                    <a:pt x="1332230" y="1885950"/>
                    <a:pt x="1341120" y="1879600"/>
                  </a:cubicBezTo>
                  <a:cubicBezTo>
                    <a:pt x="1346200" y="1875790"/>
                    <a:pt x="1352550" y="1873250"/>
                    <a:pt x="1358900" y="1874520"/>
                  </a:cubicBezTo>
                  <a:cubicBezTo>
                    <a:pt x="1362710" y="1875790"/>
                    <a:pt x="1367790" y="1874520"/>
                    <a:pt x="1370330" y="1873250"/>
                  </a:cubicBezTo>
                  <a:cubicBezTo>
                    <a:pt x="1375410" y="1870710"/>
                    <a:pt x="1380490" y="1866900"/>
                    <a:pt x="1385570" y="1864360"/>
                  </a:cubicBezTo>
                  <a:cubicBezTo>
                    <a:pt x="1389380" y="1861820"/>
                    <a:pt x="1393190" y="1859280"/>
                    <a:pt x="1397000" y="1859280"/>
                  </a:cubicBezTo>
                  <a:cubicBezTo>
                    <a:pt x="1409700" y="1858010"/>
                    <a:pt x="1419860" y="1855470"/>
                    <a:pt x="1426210" y="1842770"/>
                  </a:cubicBezTo>
                  <a:cubicBezTo>
                    <a:pt x="1428750" y="1837690"/>
                    <a:pt x="1441450" y="1831340"/>
                    <a:pt x="1446530" y="1833880"/>
                  </a:cubicBezTo>
                  <a:cubicBezTo>
                    <a:pt x="1455420" y="1837690"/>
                    <a:pt x="1461770" y="1835150"/>
                    <a:pt x="1466850" y="1827530"/>
                  </a:cubicBezTo>
                  <a:cubicBezTo>
                    <a:pt x="1470660" y="1823720"/>
                    <a:pt x="1475740" y="1824990"/>
                    <a:pt x="1479550" y="1827530"/>
                  </a:cubicBezTo>
                  <a:cubicBezTo>
                    <a:pt x="1482090" y="1830070"/>
                    <a:pt x="1484630" y="1831340"/>
                    <a:pt x="1487170" y="1831340"/>
                  </a:cubicBezTo>
                  <a:cubicBezTo>
                    <a:pt x="1496060" y="1832610"/>
                    <a:pt x="1506220" y="1831340"/>
                    <a:pt x="1515110" y="1832610"/>
                  </a:cubicBezTo>
                  <a:cubicBezTo>
                    <a:pt x="1522730" y="1833880"/>
                    <a:pt x="1530350" y="1831340"/>
                    <a:pt x="1535430" y="1826260"/>
                  </a:cubicBezTo>
                  <a:cubicBezTo>
                    <a:pt x="1540510" y="1821180"/>
                    <a:pt x="1544320" y="1821180"/>
                    <a:pt x="1551940" y="1823720"/>
                  </a:cubicBezTo>
                  <a:cubicBezTo>
                    <a:pt x="1558290" y="1826260"/>
                    <a:pt x="1563370" y="1832610"/>
                    <a:pt x="1572260" y="1831340"/>
                  </a:cubicBezTo>
                  <a:cubicBezTo>
                    <a:pt x="1579880" y="1830070"/>
                    <a:pt x="1588770" y="1833880"/>
                    <a:pt x="1597660" y="1830070"/>
                  </a:cubicBezTo>
                  <a:lnTo>
                    <a:pt x="1602740" y="1830070"/>
                  </a:lnTo>
                  <a:cubicBezTo>
                    <a:pt x="1610360" y="1832610"/>
                    <a:pt x="1617980" y="1833880"/>
                    <a:pt x="1624330" y="1840230"/>
                  </a:cubicBezTo>
                  <a:cubicBezTo>
                    <a:pt x="1631950" y="1846580"/>
                    <a:pt x="1633220" y="1799590"/>
                    <a:pt x="1640840" y="1804670"/>
                  </a:cubicBezTo>
                  <a:cubicBezTo>
                    <a:pt x="1652270" y="1812290"/>
                    <a:pt x="1649730" y="1804670"/>
                    <a:pt x="1661160" y="1811020"/>
                  </a:cubicBezTo>
                  <a:cubicBezTo>
                    <a:pt x="1670050" y="1814830"/>
                    <a:pt x="1666240" y="1800860"/>
                    <a:pt x="1676400" y="1803400"/>
                  </a:cubicBezTo>
                  <a:cubicBezTo>
                    <a:pt x="1677670" y="1803400"/>
                    <a:pt x="1692910" y="1813560"/>
                    <a:pt x="1692910" y="1812290"/>
                  </a:cubicBezTo>
                  <a:cubicBezTo>
                    <a:pt x="1699260" y="1808480"/>
                    <a:pt x="1705610" y="1770380"/>
                    <a:pt x="1711960" y="1771650"/>
                  </a:cubicBezTo>
                  <a:cubicBezTo>
                    <a:pt x="1724660" y="1775460"/>
                    <a:pt x="1736090" y="1772920"/>
                    <a:pt x="1747520" y="1767840"/>
                  </a:cubicBezTo>
                  <a:cubicBezTo>
                    <a:pt x="1753870" y="1765300"/>
                    <a:pt x="1764030" y="1756410"/>
                    <a:pt x="1769110" y="1760220"/>
                  </a:cubicBezTo>
                  <a:cubicBezTo>
                    <a:pt x="1778000" y="1766570"/>
                    <a:pt x="1786890" y="1769110"/>
                    <a:pt x="1797050" y="1770380"/>
                  </a:cubicBezTo>
                  <a:cubicBezTo>
                    <a:pt x="1798320" y="1770380"/>
                    <a:pt x="1799590" y="1771650"/>
                    <a:pt x="1800860" y="1772920"/>
                  </a:cubicBezTo>
                  <a:cubicBezTo>
                    <a:pt x="1804670" y="1778000"/>
                    <a:pt x="1822450" y="1764030"/>
                    <a:pt x="1826260" y="1769110"/>
                  </a:cubicBezTo>
                  <a:cubicBezTo>
                    <a:pt x="1831340" y="1776730"/>
                    <a:pt x="1836420" y="1784350"/>
                    <a:pt x="1841500" y="1790700"/>
                  </a:cubicBezTo>
                  <a:cubicBezTo>
                    <a:pt x="1844040" y="1793240"/>
                    <a:pt x="1847850" y="1794510"/>
                    <a:pt x="1849120" y="1797050"/>
                  </a:cubicBezTo>
                  <a:cubicBezTo>
                    <a:pt x="1850390" y="1803400"/>
                    <a:pt x="1852930" y="1805940"/>
                    <a:pt x="1859280" y="1805940"/>
                  </a:cubicBezTo>
                  <a:cubicBezTo>
                    <a:pt x="1863090" y="1805940"/>
                    <a:pt x="1866900" y="1807210"/>
                    <a:pt x="1869440" y="1809750"/>
                  </a:cubicBezTo>
                  <a:cubicBezTo>
                    <a:pt x="1875790" y="1813560"/>
                    <a:pt x="1880870" y="1817370"/>
                    <a:pt x="1885950" y="1821180"/>
                  </a:cubicBezTo>
                  <a:cubicBezTo>
                    <a:pt x="1892300" y="1824990"/>
                    <a:pt x="1898650" y="1828800"/>
                    <a:pt x="1901190" y="1835150"/>
                  </a:cubicBezTo>
                  <a:cubicBezTo>
                    <a:pt x="1902460" y="1837690"/>
                    <a:pt x="1903730" y="1838960"/>
                    <a:pt x="1905000" y="1840230"/>
                  </a:cubicBezTo>
                  <a:cubicBezTo>
                    <a:pt x="1910080" y="1845310"/>
                    <a:pt x="1915160" y="1849120"/>
                    <a:pt x="1920240" y="1854200"/>
                  </a:cubicBezTo>
                  <a:cubicBezTo>
                    <a:pt x="1927860" y="1860550"/>
                    <a:pt x="1934210" y="1868170"/>
                    <a:pt x="1941830" y="1874520"/>
                  </a:cubicBezTo>
                  <a:cubicBezTo>
                    <a:pt x="1944370" y="1875790"/>
                    <a:pt x="1946910" y="1878330"/>
                    <a:pt x="1949450" y="1879600"/>
                  </a:cubicBezTo>
                  <a:cubicBezTo>
                    <a:pt x="1954530" y="1882140"/>
                    <a:pt x="1959610" y="1884680"/>
                    <a:pt x="1963420" y="1888490"/>
                  </a:cubicBezTo>
                  <a:cubicBezTo>
                    <a:pt x="1967230" y="1892300"/>
                    <a:pt x="1985010" y="1869440"/>
                    <a:pt x="1987550" y="1874520"/>
                  </a:cubicBezTo>
                  <a:cubicBezTo>
                    <a:pt x="1987550" y="1875790"/>
                    <a:pt x="1988820" y="1875790"/>
                    <a:pt x="1990090" y="1875790"/>
                  </a:cubicBezTo>
                  <a:cubicBezTo>
                    <a:pt x="1997710" y="1882140"/>
                    <a:pt x="2005330" y="1879600"/>
                    <a:pt x="2012950" y="1877060"/>
                  </a:cubicBezTo>
                  <a:cubicBezTo>
                    <a:pt x="2015490" y="1875790"/>
                    <a:pt x="2018030" y="1874520"/>
                    <a:pt x="2019300" y="1875790"/>
                  </a:cubicBezTo>
                  <a:cubicBezTo>
                    <a:pt x="2028190" y="1879600"/>
                    <a:pt x="2034540" y="1888490"/>
                    <a:pt x="2045970" y="1889760"/>
                  </a:cubicBezTo>
                  <a:cubicBezTo>
                    <a:pt x="2045970" y="1889760"/>
                    <a:pt x="2047240" y="1889760"/>
                    <a:pt x="2047240" y="1891030"/>
                  </a:cubicBezTo>
                  <a:cubicBezTo>
                    <a:pt x="2049780" y="1898650"/>
                    <a:pt x="2057400" y="1898650"/>
                    <a:pt x="2063750" y="1899920"/>
                  </a:cubicBezTo>
                  <a:cubicBezTo>
                    <a:pt x="2067560" y="1899920"/>
                    <a:pt x="2071370" y="1901190"/>
                    <a:pt x="2073910" y="1902460"/>
                  </a:cubicBezTo>
                  <a:cubicBezTo>
                    <a:pt x="2081530" y="1906270"/>
                    <a:pt x="2089150" y="1911350"/>
                    <a:pt x="2098040" y="1913890"/>
                  </a:cubicBezTo>
                  <a:cubicBezTo>
                    <a:pt x="2109470" y="1917700"/>
                    <a:pt x="2120900" y="1920240"/>
                    <a:pt x="2129790" y="1926590"/>
                  </a:cubicBezTo>
                  <a:cubicBezTo>
                    <a:pt x="2131060" y="1926590"/>
                    <a:pt x="2132330" y="1926590"/>
                    <a:pt x="2132330" y="1927860"/>
                  </a:cubicBezTo>
                  <a:cubicBezTo>
                    <a:pt x="2136140" y="1930400"/>
                    <a:pt x="2142490" y="1931670"/>
                    <a:pt x="2145030" y="1935480"/>
                  </a:cubicBezTo>
                  <a:cubicBezTo>
                    <a:pt x="2148840" y="1943100"/>
                    <a:pt x="2159000" y="1941830"/>
                    <a:pt x="2164080" y="1948180"/>
                  </a:cubicBezTo>
                  <a:lnTo>
                    <a:pt x="2165350" y="1948180"/>
                  </a:lnTo>
                  <a:cubicBezTo>
                    <a:pt x="2170430" y="1948180"/>
                    <a:pt x="2175510" y="1949450"/>
                    <a:pt x="2181860" y="1949450"/>
                  </a:cubicBezTo>
                  <a:cubicBezTo>
                    <a:pt x="2184400" y="1948180"/>
                    <a:pt x="2188210" y="1945640"/>
                    <a:pt x="2190750" y="1945640"/>
                  </a:cubicBezTo>
                  <a:cubicBezTo>
                    <a:pt x="2202180" y="1949450"/>
                    <a:pt x="2213610" y="1949450"/>
                    <a:pt x="2221230" y="1939290"/>
                  </a:cubicBezTo>
                  <a:cubicBezTo>
                    <a:pt x="2222500" y="1938020"/>
                    <a:pt x="2225040" y="1938020"/>
                    <a:pt x="2227580" y="1938020"/>
                  </a:cubicBezTo>
                  <a:lnTo>
                    <a:pt x="2237740" y="1938020"/>
                  </a:lnTo>
                  <a:cubicBezTo>
                    <a:pt x="2249170" y="1935480"/>
                    <a:pt x="2259330" y="1932940"/>
                    <a:pt x="2270760" y="1931670"/>
                  </a:cubicBezTo>
                  <a:cubicBezTo>
                    <a:pt x="2275840" y="1930400"/>
                    <a:pt x="2282190" y="1932940"/>
                    <a:pt x="2287270" y="1934210"/>
                  </a:cubicBezTo>
                  <a:cubicBezTo>
                    <a:pt x="2292350" y="1935480"/>
                    <a:pt x="2297430" y="1935480"/>
                    <a:pt x="2302510" y="1935480"/>
                  </a:cubicBezTo>
                  <a:cubicBezTo>
                    <a:pt x="2308860" y="1935480"/>
                    <a:pt x="2313940" y="1932940"/>
                    <a:pt x="2320290" y="1932940"/>
                  </a:cubicBezTo>
                  <a:cubicBezTo>
                    <a:pt x="2325370" y="1931670"/>
                    <a:pt x="2331720" y="1931670"/>
                    <a:pt x="2336800" y="1930400"/>
                  </a:cubicBezTo>
                  <a:cubicBezTo>
                    <a:pt x="2348230" y="1927860"/>
                    <a:pt x="2358390" y="1925320"/>
                    <a:pt x="2369820" y="1924050"/>
                  </a:cubicBezTo>
                  <a:cubicBezTo>
                    <a:pt x="2377440" y="1880870"/>
                    <a:pt x="2376170" y="1830070"/>
                    <a:pt x="2376170" y="1778000"/>
                  </a:cubicBezTo>
                  <a:close/>
                </a:path>
              </a:pathLst>
            </a:custGeom>
            <a:blipFill>
              <a:blip r:embed="rId2"/>
              <a:stretch>
                <a:fillRect l="-25272" t="-63" r="-25189" b="252"/>
              </a:stretch>
            </a:blipFill>
          </p:spPr>
        </p:sp>
      </p:grpSp>
      <p:sp>
        <p:nvSpPr>
          <p:cNvPr id="7" name="TextBox 14">
            <a:extLst>
              <a:ext uri="{FF2B5EF4-FFF2-40B4-BE49-F238E27FC236}">
                <a16:creationId xmlns:a16="http://schemas.microsoft.com/office/drawing/2014/main" id="{836BBCEB-2C20-4577-8AA6-4094C7A1F1E9}"/>
              </a:ext>
            </a:extLst>
          </p:cNvPr>
          <p:cNvSpPr txBox="1"/>
          <p:nvPr/>
        </p:nvSpPr>
        <p:spPr>
          <a:xfrm>
            <a:off x="1756440" y="3682247"/>
            <a:ext cx="1389475" cy="764633"/>
          </a:xfrm>
          <a:prstGeom prst="rect">
            <a:avLst/>
          </a:prstGeom>
        </p:spPr>
        <p:txBody>
          <a:bodyPr wrap="square" lIns="0" tIns="0" rIns="0" bIns="0" rtlCol="0" anchor="t">
            <a:spAutoFit/>
          </a:bodyPr>
          <a:lstStyle/>
          <a:p>
            <a:pPr algn="ctr">
              <a:lnSpc>
                <a:spcPts val="7200"/>
              </a:lnSpc>
            </a:pPr>
            <a:r>
              <a:rPr lang="en-US" sz="2400" b="1" dirty="0">
                <a:solidFill>
                  <a:srgbClr val="4D4A46"/>
                </a:solidFill>
                <a:latin typeface="Barlow Light" panose="00000400000000000000" pitchFamily="2" charset="0"/>
                <a:cs typeface="Times New Roman" panose="02020603050405020304" pitchFamily="18" charset="0"/>
              </a:rPr>
              <a:t>CARTEL</a:t>
            </a:r>
          </a:p>
        </p:txBody>
      </p:sp>
      <p:grpSp>
        <p:nvGrpSpPr>
          <p:cNvPr id="8" name="Group 4">
            <a:extLst>
              <a:ext uri="{FF2B5EF4-FFF2-40B4-BE49-F238E27FC236}">
                <a16:creationId xmlns:a16="http://schemas.microsoft.com/office/drawing/2014/main" id="{58468575-3D0A-4D1A-87E1-E9599A6D644E}"/>
              </a:ext>
            </a:extLst>
          </p:cNvPr>
          <p:cNvGrpSpPr/>
          <p:nvPr/>
        </p:nvGrpSpPr>
        <p:grpSpPr>
          <a:xfrm rot="-5400000">
            <a:off x="5633587" y="56843"/>
            <a:ext cx="1499409" cy="4389495"/>
            <a:chOff x="0" y="0"/>
            <a:chExt cx="3099351" cy="7623982"/>
          </a:xfrm>
        </p:grpSpPr>
        <p:sp>
          <p:nvSpPr>
            <p:cNvPr id="9" name="Freeform 5">
              <a:extLst>
                <a:ext uri="{FF2B5EF4-FFF2-40B4-BE49-F238E27FC236}">
                  <a16:creationId xmlns:a16="http://schemas.microsoft.com/office/drawing/2014/main" id="{CD37B1B8-10A6-46AA-8ED4-37FCDD919CE6}"/>
                </a:ext>
              </a:extLst>
            </p:cNvPr>
            <p:cNvSpPr/>
            <p:nvPr/>
          </p:nvSpPr>
          <p:spPr>
            <a:xfrm>
              <a:off x="0" y="-1270"/>
              <a:ext cx="3101891" cy="7623982"/>
            </a:xfrm>
            <a:custGeom>
              <a:avLst/>
              <a:gdLst/>
              <a:ahLst/>
              <a:cxnLst/>
              <a:rect l="l" t="t" r="r" b="b"/>
              <a:pathLst>
                <a:path w="3101891" h="7623982">
                  <a:moveTo>
                    <a:pt x="3099350" y="7183292"/>
                  </a:moveTo>
                  <a:lnTo>
                    <a:pt x="3099350" y="181610"/>
                  </a:lnTo>
                  <a:cubicBezTo>
                    <a:pt x="3099350" y="127000"/>
                    <a:pt x="3071410" y="115570"/>
                    <a:pt x="3047280" y="115570"/>
                  </a:cubicBezTo>
                  <a:cubicBezTo>
                    <a:pt x="3038390" y="115570"/>
                    <a:pt x="3029500" y="116840"/>
                    <a:pt x="3020610" y="119380"/>
                  </a:cubicBezTo>
                  <a:lnTo>
                    <a:pt x="3020610" y="80010"/>
                  </a:lnTo>
                  <a:lnTo>
                    <a:pt x="2995210" y="80010"/>
                  </a:lnTo>
                  <a:cubicBezTo>
                    <a:pt x="3000290" y="63500"/>
                    <a:pt x="3001560" y="46990"/>
                    <a:pt x="2996480" y="33020"/>
                  </a:cubicBezTo>
                  <a:cubicBezTo>
                    <a:pt x="2987590" y="11430"/>
                    <a:pt x="2962190" y="0"/>
                    <a:pt x="2920280" y="0"/>
                  </a:cubicBezTo>
                  <a:lnTo>
                    <a:pt x="436880" y="0"/>
                  </a:lnTo>
                  <a:lnTo>
                    <a:pt x="436880" y="15240"/>
                  </a:lnTo>
                  <a:lnTo>
                    <a:pt x="2917741" y="15240"/>
                  </a:lnTo>
                  <a:cubicBezTo>
                    <a:pt x="2952031" y="15240"/>
                    <a:pt x="2972351" y="22860"/>
                    <a:pt x="2978701" y="38100"/>
                  </a:cubicBezTo>
                  <a:cubicBezTo>
                    <a:pt x="2983781" y="48260"/>
                    <a:pt x="2981241" y="63500"/>
                    <a:pt x="2976161" y="78740"/>
                  </a:cubicBezTo>
                  <a:lnTo>
                    <a:pt x="436880" y="78740"/>
                  </a:lnTo>
                  <a:lnTo>
                    <a:pt x="436880" y="95250"/>
                  </a:lnTo>
                  <a:lnTo>
                    <a:pt x="2968541" y="95250"/>
                  </a:lnTo>
                  <a:cubicBezTo>
                    <a:pt x="2953301" y="127000"/>
                    <a:pt x="2926631" y="158750"/>
                    <a:pt x="2911391" y="173990"/>
                  </a:cubicBezTo>
                  <a:lnTo>
                    <a:pt x="2921551" y="185420"/>
                  </a:lnTo>
                  <a:cubicBezTo>
                    <a:pt x="2921551" y="185420"/>
                    <a:pt x="2960921" y="156210"/>
                    <a:pt x="3001561" y="139700"/>
                  </a:cubicBezTo>
                  <a:lnTo>
                    <a:pt x="3001561" y="7481742"/>
                  </a:lnTo>
                  <a:cubicBezTo>
                    <a:pt x="2962191" y="7467772"/>
                    <a:pt x="2921551" y="7441102"/>
                    <a:pt x="2921551" y="7441102"/>
                  </a:cubicBezTo>
                  <a:lnTo>
                    <a:pt x="2911391" y="7453802"/>
                  </a:lnTo>
                  <a:cubicBezTo>
                    <a:pt x="2925361" y="7469042"/>
                    <a:pt x="2952031" y="7499522"/>
                    <a:pt x="2968541" y="7530002"/>
                  </a:cubicBezTo>
                  <a:lnTo>
                    <a:pt x="132080" y="7530002"/>
                  </a:lnTo>
                  <a:cubicBezTo>
                    <a:pt x="147320" y="7499522"/>
                    <a:pt x="170180" y="7467772"/>
                    <a:pt x="184150" y="7453802"/>
                  </a:cubicBezTo>
                  <a:lnTo>
                    <a:pt x="226060" y="7406812"/>
                  </a:lnTo>
                  <a:lnTo>
                    <a:pt x="173990" y="7442372"/>
                  </a:lnTo>
                  <a:cubicBezTo>
                    <a:pt x="173990" y="7442372"/>
                    <a:pt x="135890" y="7469042"/>
                    <a:pt x="96520" y="7483012"/>
                  </a:cubicBezTo>
                  <a:lnTo>
                    <a:pt x="96520" y="342900"/>
                  </a:lnTo>
                  <a:lnTo>
                    <a:pt x="78740" y="342900"/>
                  </a:lnTo>
                  <a:lnTo>
                    <a:pt x="78740" y="7486822"/>
                  </a:lnTo>
                  <a:cubicBezTo>
                    <a:pt x="68580" y="7489362"/>
                    <a:pt x="59690" y="7490632"/>
                    <a:pt x="50800" y="7490632"/>
                  </a:cubicBezTo>
                  <a:cubicBezTo>
                    <a:pt x="35560" y="7490632"/>
                    <a:pt x="15240" y="7485552"/>
                    <a:pt x="15240" y="7446182"/>
                  </a:cubicBezTo>
                  <a:lnTo>
                    <a:pt x="15240" y="186690"/>
                  </a:lnTo>
                  <a:cubicBezTo>
                    <a:pt x="15240" y="140970"/>
                    <a:pt x="36830" y="134620"/>
                    <a:pt x="52070" y="134620"/>
                  </a:cubicBezTo>
                  <a:cubicBezTo>
                    <a:pt x="59690" y="134620"/>
                    <a:pt x="68580" y="135890"/>
                    <a:pt x="77470" y="138430"/>
                  </a:cubicBezTo>
                  <a:lnTo>
                    <a:pt x="77470" y="341630"/>
                  </a:lnTo>
                  <a:lnTo>
                    <a:pt x="93980" y="341630"/>
                  </a:lnTo>
                  <a:lnTo>
                    <a:pt x="93980" y="144780"/>
                  </a:lnTo>
                  <a:cubicBezTo>
                    <a:pt x="134620" y="161290"/>
                    <a:pt x="175260" y="191770"/>
                    <a:pt x="176530" y="193040"/>
                  </a:cubicBezTo>
                  <a:lnTo>
                    <a:pt x="233680" y="237490"/>
                  </a:lnTo>
                  <a:lnTo>
                    <a:pt x="186690" y="181610"/>
                  </a:lnTo>
                  <a:cubicBezTo>
                    <a:pt x="172720" y="165100"/>
                    <a:pt x="147320" y="130810"/>
                    <a:pt x="133350" y="96520"/>
                  </a:cubicBezTo>
                  <a:lnTo>
                    <a:pt x="435610" y="96520"/>
                  </a:lnTo>
                  <a:lnTo>
                    <a:pt x="435610" y="80010"/>
                  </a:lnTo>
                  <a:lnTo>
                    <a:pt x="128270" y="80010"/>
                  </a:lnTo>
                  <a:cubicBezTo>
                    <a:pt x="123190" y="64770"/>
                    <a:pt x="121920" y="49530"/>
                    <a:pt x="127000" y="39370"/>
                  </a:cubicBezTo>
                  <a:cubicBezTo>
                    <a:pt x="133350" y="25400"/>
                    <a:pt x="152400" y="17780"/>
                    <a:pt x="182880" y="17780"/>
                  </a:cubicBezTo>
                  <a:lnTo>
                    <a:pt x="438150" y="17780"/>
                  </a:lnTo>
                  <a:lnTo>
                    <a:pt x="438150" y="1270"/>
                  </a:lnTo>
                  <a:lnTo>
                    <a:pt x="182880" y="1270"/>
                  </a:lnTo>
                  <a:cubicBezTo>
                    <a:pt x="146050" y="1270"/>
                    <a:pt x="123190" y="11430"/>
                    <a:pt x="113030" y="31750"/>
                  </a:cubicBezTo>
                  <a:cubicBezTo>
                    <a:pt x="106680" y="45720"/>
                    <a:pt x="107950" y="62230"/>
                    <a:pt x="113030" y="80010"/>
                  </a:cubicBezTo>
                  <a:lnTo>
                    <a:pt x="78740" y="80010"/>
                  </a:lnTo>
                  <a:lnTo>
                    <a:pt x="78740" y="121920"/>
                  </a:lnTo>
                  <a:cubicBezTo>
                    <a:pt x="69850" y="119380"/>
                    <a:pt x="60960" y="118110"/>
                    <a:pt x="53340" y="118110"/>
                  </a:cubicBezTo>
                  <a:cubicBezTo>
                    <a:pt x="29210" y="119380"/>
                    <a:pt x="0" y="130810"/>
                    <a:pt x="0" y="186690"/>
                  </a:cubicBezTo>
                  <a:lnTo>
                    <a:pt x="0" y="7447452"/>
                  </a:lnTo>
                  <a:cubicBezTo>
                    <a:pt x="0" y="7499522"/>
                    <a:pt x="33020" y="7507142"/>
                    <a:pt x="52070" y="7507142"/>
                  </a:cubicBezTo>
                  <a:cubicBezTo>
                    <a:pt x="60960" y="7507142"/>
                    <a:pt x="69850" y="7505872"/>
                    <a:pt x="80010" y="7503332"/>
                  </a:cubicBezTo>
                  <a:lnTo>
                    <a:pt x="80010" y="7545242"/>
                  </a:lnTo>
                  <a:lnTo>
                    <a:pt x="109220" y="7545242"/>
                  </a:lnTo>
                  <a:cubicBezTo>
                    <a:pt x="104140" y="7563022"/>
                    <a:pt x="102870" y="7579532"/>
                    <a:pt x="109220" y="7593502"/>
                  </a:cubicBezTo>
                  <a:cubicBezTo>
                    <a:pt x="118110" y="7613822"/>
                    <a:pt x="142240" y="7623982"/>
                    <a:pt x="179070" y="7623982"/>
                  </a:cubicBezTo>
                  <a:lnTo>
                    <a:pt x="2920281" y="7623982"/>
                  </a:lnTo>
                  <a:cubicBezTo>
                    <a:pt x="2963461" y="7623982"/>
                    <a:pt x="2990131" y="7612552"/>
                    <a:pt x="2999021" y="7590963"/>
                  </a:cubicBezTo>
                  <a:cubicBezTo>
                    <a:pt x="3004101" y="7576992"/>
                    <a:pt x="3002831" y="7561752"/>
                    <a:pt x="2997751" y="7545242"/>
                  </a:cubicBezTo>
                  <a:lnTo>
                    <a:pt x="3021881" y="7545242"/>
                  </a:lnTo>
                  <a:lnTo>
                    <a:pt x="3021881" y="7503332"/>
                  </a:lnTo>
                  <a:cubicBezTo>
                    <a:pt x="3030771" y="7505872"/>
                    <a:pt x="3039661" y="7507142"/>
                    <a:pt x="3048551" y="7507142"/>
                  </a:cubicBezTo>
                  <a:cubicBezTo>
                    <a:pt x="3065061" y="7507142"/>
                    <a:pt x="3076491" y="7502063"/>
                    <a:pt x="3086651" y="7493172"/>
                  </a:cubicBezTo>
                  <a:cubicBezTo>
                    <a:pt x="3096811" y="7483013"/>
                    <a:pt x="3101891" y="7467772"/>
                    <a:pt x="3101891" y="7447452"/>
                  </a:cubicBezTo>
                  <a:lnTo>
                    <a:pt x="3099351" y="7183292"/>
                  </a:lnTo>
                  <a:lnTo>
                    <a:pt x="3082841" y="7183292"/>
                  </a:lnTo>
                  <a:lnTo>
                    <a:pt x="3082841" y="7447452"/>
                  </a:lnTo>
                  <a:cubicBezTo>
                    <a:pt x="3082841" y="7463963"/>
                    <a:pt x="3079031" y="7475392"/>
                    <a:pt x="3072681" y="7481742"/>
                  </a:cubicBezTo>
                  <a:cubicBezTo>
                    <a:pt x="3066331" y="7488092"/>
                    <a:pt x="3057441" y="7490632"/>
                    <a:pt x="3046011" y="7490632"/>
                  </a:cubicBezTo>
                  <a:cubicBezTo>
                    <a:pt x="3037121" y="7490632"/>
                    <a:pt x="3028231" y="7489363"/>
                    <a:pt x="3019341" y="7486822"/>
                  </a:cubicBezTo>
                  <a:lnTo>
                    <a:pt x="3019341" y="135890"/>
                  </a:lnTo>
                  <a:cubicBezTo>
                    <a:pt x="3028231" y="133350"/>
                    <a:pt x="3038391" y="130810"/>
                    <a:pt x="3046011" y="130810"/>
                  </a:cubicBezTo>
                  <a:cubicBezTo>
                    <a:pt x="3061251" y="130810"/>
                    <a:pt x="3082841" y="135890"/>
                    <a:pt x="3082841" y="180340"/>
                  </a:cubicBezTo>
                  <a:lnTo>
                    <a:pt x="3082841" y="7182022"/>
                  </a:lnTo>
                  <a:lnTo>
                    <a:pt x="3099351" y="7182022"/>
                  </a:lnTo>
                  <a:lnTo>
                    <a:pt x="3099351" y="7183292"/>
                  </a:lnTo>
                  <a:close/>
                  <a:moveTo>
                    <a:pt x="95250" y="96520"/>
                  </a:moveTo>
                  <a:lnTo>
                    <a:pt x="118110" y="96520"/>
                  </a:lnTo>
                  <a:cubicBezTo>
                    <a:pt x="125730" y="116840"/>
                    <a:pt x="138430" y="137160"/>
                    <a:pt x="149860" y="153670"/>
                  </a:cubicBezTo>
                  <a:cubicBezTo>
                    <a:pt x="133350" y="144780"/>
                    <a:pt x="114300" y="134620"/>
                    <a:pt x="95250" y="128270"/>
                  </a:cubicBezTo>
                  <a:lnTo>
                    <a:pt x="95250" y="96520"/>
                  </a:lnTo>
                  <a:close/>
                  <a:moveTo>
                    <a:pt x="114300" y="7528732"/>
                  </a:moveTo>
                  <a:lnTo>
                    <a:pt x="95250" y="7528732"/>
                  </a:lnTo>
                  <a:lnTo>
                    <a:pt x="95250" y="7498252"/>
                  </a:lnTo>
                  <a:cubicBezTo>
                    <a:pt x="113030" y="7491902"/>
                    <a:pt x="129540" y="7484282"/>
                    <a:pt x="144780" y="7476663"/>
                  </a:cubicBezTo>
                  <a:cubicBezTo>
                    <a:pt x="133350" y="7491902"/>
                    <a:pt x="121920" y="7509682"/>
                    <a:pt x="114300" y="7528732"/>
                  </a:cubicBezTo>
                  <a:close/>
                  <a:moveTo>
                    <a:pt x="2982511" y="7585882"/>
                  </a:moveTo>
                  <a:cubicBezTo>
                    <a:pt x="2976161" y="7601122"/>
                    <a:pt x="2954571" y="7608742"/>
                    <a:pt x="2919011" y="7608742"/>
                  </a:cubicBezTo>
                  <a:lnTo>
                    <a:pt x="177800" y="7608742"/>
                  </a:lnTo>
                  <a:cubicBezTo>
                    <a:pt x="147320" y="7608742"/>
                    <a:pt x="129540" y="7601122"/>
                    <a:pt x="123190" y="7587152"/>
                  </a:cubicBezTo>
                  <a:cubicBezTo>
                    <a:pt x="118110" y="7575722"/>
                    <a:pt x="120650" y="7561752"/>
                    <a:pt x="125730" y="7545242"/>
                  </a:cubicBezTo>
                  <a:lnTo>
                    <a:pt x="2978701" y="7545242"/>
                  </a:lnTo>
                  <a:cubicBezTo>
                    <a:pt x="2985051" y="7560482"/>
                    <a:pt x="2987591" y="7574452"/>
                    <a:pt x="2982510" y="7585882"/>
                  </a:cubicBezTo>
                  <a:close/>
                  <a:moveTo>
                    <a:pt x="3002831" y="7528732"/>
                  </a:moveTo>
                  <a:lnTo>
                    <a:pt x="2988861" y="7528732"/>
                  </a:lnTo>
                  <a:cubicBezTo>
                    <a:pt x="2979971" y="7510952"/>
                    <a:pt x="2968541" y="7493172"/>
                    <a:pt x="2957111" y="7477932"/>
                  </a:cubicBezTo>
                  <a:cubicBezTo>
                    <a:pt x="2971081" y="7485552"/>
                    <a:pt x="2987591" y="7493172"/>
                    <a:pt x="3004101" y="7498252"/>
                  </a:cubicBezTo>
                  <a:lnTo>
                    <a:pt x="3004101" y="7528732"/>
                  </a:lnTo>
                  <a:lnTo>
                    <a:pt x="3002831" y="7528732"/>
                  </a:lnTo>
                  <a:close/>
                  <a:moveTo>
                    <a:pt x="2957111" y="146050"/>
                  </a:moveTo>
                  <a:cubicBezTo>
                    <a:pt x="2968541" y="130810"/>
                    <a:pt x="2978701" y="114300"/>
                    <a:pt x="2987591" y="96520"/>
                  </a:cubicBezTo>
                  <a:lnTo>
                    <a:pt x="3002831" y="96520"/>
                  </a:lnTo>
                  <a:lnTo>
                    <a:pt x="3002831" y="124460"/>
                  </a:lnTo>
                  <a:cubicBezTo>
                    <a:pt x="2987591" y="130810"/>
                    <a:pt x="2971081" y="138430"/>
                    <a:pt x="2957111" y="146050"/>
                  </a:cubicBezTo>
                  <a:close/>
                </a:path>
              </a:pathLst>
            </a:custGeom>
            <a:solidFill>
              <a:srgbClr val="38B6FF"/>
            </a:solidFill>
          </p:spPr>
        </p:sp>
      </p:grpSp>
      <p:sp>
        <p:nvSpPr>
          <p:cNvPr id="10" name="TextBox 13">
            <a:extLst>
              <a:ext uri="{FF2B5EF4-FFF2-40B4-BE49-F238E27FC236}">
                <a16:creationId xmlns:a16="http://schemas.microsoft.com/office/drawing/2014/main" id="{AC709BFA-4684-4CA6-A3FF-AAA024694251}"/>
              </a:ext>
            </a:extLst>
          </p:cNvPr>
          <p:cNvSpPr txBox="1"/>
          <p:nvPr/>
        </p:nvSpPr>
        <p:spPr>
          <a:xfrm>
            <a:off x="4114759" y="1568119"/>
            <a:ext cx="4389495" cy="1384995"/>
          </a:xfrm>
          <a:prstGeom prst="rect">
            <a:avLst/>
          </a:prstGeom>
        </p:spPr>
        <p:txBody>
          <a:bodyPr wrap="square" lIns="0" tIns="0" rIns="0" bIns="0" rtlCol="0" anchor="t">
            <a:spAutoFit/>
          </a:bodyPr>
          <a:lstStyle/>
          <a:p>
            <a:pPr marL="396240" lvl="1" indent="-198120">
              <a:buFont typeface="Arial"/>
              <a:buChar char="•"/>
            </a:pPr>
            <a:r>
              <a:rPr lang="en-US" sz="1800" spc="120" dirty="0" err="1">
                <a:solidFill>
                  <a:srgbClr val="4D4A46"/>
                </a:solidFill>
                <a:latin typeface="Barlow Light" panose="00000400000000000000" pitchFamily="2" charset="0"/>
                <a:cs typeface="Times New Roman" panose="02020603050405020304" pitchFamily="18" charset="0"/>
              </a:rPr>
              <a:t>Là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một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liên</a:t>
            </a:r>
            <a:r>
              <a:rPr lang="en-US" sz="1800" spc="120" dirty="0">
                <a:solidFill>
                  <a:srgbClr val="4D4A46"/>
                </a:solidFill>
                <a:latin typeface="Barlow Light" panose="00000400000000000000" pitchFamily="2" charset="0"/>
                <a:cs typeface="Times New Roman" panose="02020603050405020304" pitchFamily="18" charset="0"/>
              </a:rPr>
              <a:t> minh </a:t>
            </a:r>
            <a:r>
              <a:rPr lang="en-US" sz="1800" spc="120" dirty="0" err="1">
                <a:solidFill>
                  <a:srgbClr val="4D4A46"/>
                </a:solidFill>
                <a:latin typeface="Barlow Light" panose="00000400000000000000" pitchFamily="2" charset="0"/>
                <a:cs typeface="Times New Roman" panose="02020603050405020304" pitchFamily="18" charset="0"/>
              </a:rPr>
              <a:t>độc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quyền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về</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giá</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cả</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phân</a:t>
            </a:r>
            <a:r>
              <a:rPr lang="en-US" sz="1800" spc="120" dirty="0">
                <a:solidFill>
                  <a:srgbClr val="4D4A46"/>
                </a:solidFill>
                <a:latin typeface="Barlow Light" panose="00000400000000000000" pitchFamily="2" charset="0"/>
                <a:cs typeface="Times New Roman" panose="02020603050405020304" pitchFamily="18" charset="0"/>
              </a:rPr>
              <a:t> chia </a:t>
            </a:r>
            <a:r>
              <a:rPr lang="en-US" sz="1800" spc="120" dirty="0" err="1">
                <a:solidFill>
                  <a:srgbClr val="4D4A46"/>
                </a:solidFill>
                <a:latin typeface="Barlow Light" panose="00000400000000000000" pitchFamily="2" charset="0"/>
                <a:cs typeface="Times New Roman" panose="02020603050405020304" pitchFamily="18" charset="0"/>
              </a:rPr>
              <a:t>thị</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trường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số</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lượng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hóa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sản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xuất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nhà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tư</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tham</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gia</a:t>
            </a:r>
            <a:r>
              <a:rPr lang="en-US" sz="1800" spc="120" dirty="0">
                <a:solidFill>
                  <a:srgbClr val="4D4A46"/>
                </a:solidFill>
                <a:latin typeface="Barlow Light" panose="00000400000000000000" pitchFamily="2" charset="0"/>
                <a:cs typeface="Times New Roman" panose="02020603050405020304" pitchFamily="18" charset="0"/>
              </a:rPr>
              <a:t> cartel </a:t>
            </a:r>
            <a:r>
              <a:rPr lang="en-US" sz="1800" spc="120" dirty="0" err="1">
                <a:solidFill>
                  <a:srgbClr val="4D4A46"/>
                </a:solidFill>
                <a:latin typeface="Barlow Light" panose="00000400000000000000" pitchFamily="2" charset="0"/>
                <a:cs typeface="Times New Roman" panose="02020603050405020304" pitchFamily="18" charset="0"/>
              </a:rPr>
              <a:t>vẫn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lập</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về</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sản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xuất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lưu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thông</a:t>
            </a:r>
            <a:r>
              <a:rPr lang="en-US" sz="1800" spc="120" dirty="0">
                <a:solidFill>
                  <a:srgbClr val="4D4A46"/>
                </a:solidFill>
                <a:latin typeface="Barlow Light" panose="00000400000000000000" pitchFamily="2" charset="0"/>
                <a:cs typeface="Times New Roman" panose="02020603050405020304" pitchFamily="18" charset="0"/>
              </a:rPr>
              <a:t>.</a:t>
            </a:r>
          </a:p>
        </p:txBody>
      </p:sp>
      <p:grpSp>
        <p:nvGrpSpPr>
          <p:cNvPr id="12" name="Group 6">
            <a:extLst>
              <a:ext uri="{FF2B5EF4-FFF2-40B4-BE49-F238E27FC236}">
                <a16:creationId xmlns:a16="http://schemas.microsoft.com/office/drawing/2014/main" id="{92310BB9-5B4C-44E1-BA72-5AA2558BC618}"/>
              </a:ext>
            </a:extLst>
          </p:cNvPr>
          <p:cNvGrpSpPr/>
          <p:nvPr/>
        </p:nvGrpSpPr>
        <p:grpSpPr>
          <a:xfrm rot="-5400000">
            <a:off x="5531172" y="1679150"/>
            <a:ext cx="1005025" cy="3864081"/>
            <a:chOff x="0" y="0"/>
            <a:chExt cx="3915366" cy="15588488"/>
          </a:xfrm>
        </p:grpSpPr>
        <p:sp>
          <p:nvSpPr>
            <p:cNvPr id="13" name="Freeform 7">
              <a:extLst>
                <a:ext uri="{FF2B5EF4-FFF2-40B4-BE49-F238E27FC236}">
                  <a16:creationId xmlns:a16="http://schemas.microsoft.com/office/drawing/2014/main" id="{DAA2BC1C-9399-4E9F-AA30-9149DC6B9E0E}"/>
                </a:ext>
              </a:extLst>
            </p:cNvPr>
            <p:cNvSpPr/>
            <p:nvPr/>
          </p:nvSpPr>
          <p:spPr>
            <a:xfrm>
              <a:off x="0" y="-1270"/>
              <a:ext cx="3917906" cy="15588489"/>
            </a:xfrm>
            <a:custGeom>
              <a:avLst/>
              <a:gdLst/>
              <a:ahLst/>
              <a:cxnLst/>
              <a:rect l="l" t="t" r="r" b="b"/>
              <a:pathLst>
                <a:path w="3917906" h="15588489">
                  <a:moveTo>
                    <a:pt x="3915366" y="15147798"/>
                  </a:moveTo>
                  <a:lnTo>
                    <a:pt x="3915366" y="181610"/>
                  </a:lnTo>
                  <a:cubicBezTo>
                    <a:pt x="3915366" y="127000"/>
                    <a:pt x="3887426" y="115570"/>
                    <a:pt x="3863296" y="115570"/>
                  </a:cubicBezTo>
                  <a:cubicBezTo>
                    <a:pt x="3854406" y="115570"/>
                    <a:pt x="3845516" y="116840"/>
                    <a:pt x="3836626" y="119380"/>
                  </a:cubicBezTo>
                  <a:lnTo>
                    <a:pt x="3836626" y="80010"/>
                  </a:lnTo>
                  <a:lnTo>
                    <a:pt x="3811226" y="80010"/>
                  </a:lnTo>
                  <a:cubicBezTo>
                    <a:pt x="3816306" y="63500"/>
                    <a:pt x="3817576" y="46990"/>
                    <a:pt x="3812496" y="33020"/>
                  </a:cubicBezTo>
                  <a:cubicBezTo>
                    <a:pt x="3803606" y="11430"/>
                    <a:pt x="3778206" y="0"/>
                    <a:pt x="3736296" y="0"/>
                  </a:cubicBezTo>
                  <a:lnTo>
                    <a:pt x="436880" y="0"/>
                  </a:lnTo>
                  <a:lnTo>
                    <a:pt x="436880" y="15240"/>
                  </a:lnTo>
                  <a:lnTo>
                    <a:pt x="3733756" y="15240"/>
                  </a:lnTo>
                  <a:cubicBezTo>
                    <a:pt x="3768046" y="15240"/>
                    <a:pt x="3788366" y="22860"/>
                    <a:pt x="3794716" y="38100"/>
                  </a:cubicBezTo>
                  <a:cubicBezTo>
                    <a:pt x="3799796" y="48260"/>
                    <a:pt x="3797256" y="63500"/>
                    <a:pt x="3792176" y="78740"/>
                  </a:cubicBezTo>
                  <a:lnTo>
                    <a:pt x="436880" y="78740"/>
                  </a:lnTo>
                  <a:lnTo>
                    <a:pt x="436880" y="95250"/>
                  </a:lnTo>
                  <a:lnTo>
                    <a:pt x="3784556" y="95250"/>
                  </a:lnTo>
                  <a:cubicBezTo>
                    <a:pt x="3769316" y="127000"/>
                    <a:pt x="3742646" y="158750"/>
                    <a:pt x="3727406" y="173990"/>
                  </a:cubicBezTo>
                  <a:lnTo>
                    <a:pt x="3737566" y="185420"/>
                  </a:lnTo>
                  <a:cubicBezTo>
                    <a:pt x="3737566" y="185420"/>
                    <a:pt x="3776937" y="156210"/>
                    <a:pt x="3817576" y="139700"/>
                  </a:cubicBezTo>
                  <a:lnTo>
                    <a:pt x="3817576" y="15446248"/>
                  </a:lnTo>
                  <a:cubicBezTo>
                    <a:pt x="3778206" y="15432278"/>
                    <a:pt x="3737566" y="15405609"/>
                    <a:pt x="3737566" y="15405609"/>
                  </a:cubicBezTo>
                  <a:lnTo>
                    <a:pt x="3727406" y="15418309"/>
                  </a:lnTo>
                  <a:cubicBezTo>
                    <a:pt x="3741376" y="15433548"/>
                    <a:pt x="3768046" y="15464028"/>
                    <a:pt x="3784556" y="15494509"/>
                  </a:cubicBezTo>
                  <a:lnTo>
                    <a:pt x="132080" y="15494509"/>
                  </a:lnTo>
                  <a:cubicBezTo>
                    <a:pt x="147320" y="15464028"/>
                    <a:pt x="170180" y="15432278"/>
                    <a:pt x="184150" y="15418309"/>
                  </a:cubicBezTo>
                  <a:lnTo>
                    <a:pt x="226060" y="15371318"/>
                  </a:lnTo>
                  <a:lnTo>
                    <a:pt x="173990" y="15406878"/>
                  </a:lnTo>
                  <a:cubicBezTo>
                    <a:pt x="173990" y="15406878"/>
                    <a:pt x="135890" y="15433548"/>
                    <a:pt x="96520" y="15447518"/>
                  </a:cubicBezTo>
                  <a:lnTo>
                    <a:pt x="96520" y="342900"/>
                  </a:lnTo>
                  <a:lnTo>
                    <a:pt x="78740" y="342900"/>
                  </a:lnTo>
                  <a:lnTo>
                    <a:pt x="78740" y="15451328"/>
                  </a:lnTo>
                  <a:cubicBezTo>
                    <a:pt x="68580" y="15453868"/>
                    <a:pt x="59690" y="15455138"/>
                    <a:pt x="50800" y="15455138"/>
                  </a:cubicBezTo>
                  <a:cubicBezTo>
                    <a:pt x="35560" y="15455138"/>
                    <a:pt x="15240" y="15450059"/>
                    <a:pt x="15240" y="15410688"/>
                  </a:cubicBezTo>
                  <a:lnTo>
                    <a:pt x="15240" y="186690"/>
                  </a:lnTo>
                  <a:cubicBezTo>
                    <a:pt x="15240" y="140970"/>
                    <a:pt x="36830" y="134620"/>
                    <a:pt x="52070" y="134620"/>
                  </a:cubicBezTo>
                  <a:cubicBezTo>
                    <a:pt x="59690" y="134620"/>
                    <a:pt x="68580" y="135890"/>
                    <a:pt x="77470" y="138430"/>
                  </a:cubicBezTo>
                  <a:lnTo>
                    <a:pt x="77470" y="341630"/>
                  </a:lnTo>
                  <a:lnTo>
                    <a:pt x="93980" y="341630"/>
                  </a:lnTo>
                  <a:lnTo>
                    <a:pt x="93980" y="144780"/>
                  </a:lnTo>
                  <a:cubicBezTo>
                    <a:pt x="134620" y="161290"/>
                    <a:pt x="175260" y="191770"/>
                    <a:pt x="176530" y="193040"/>
                  </a:cubicBezTo>
                  <a:lnTo>
                    <a:pt x="233680" y="237490"/>
                  </a:lnTo>
                  <a:lnTo>
                    <a:pt x="186690" y="181610"/>
                  </a:lnTo>
                  <a:cubicBezTo>
                    <a:pt x="172720" y="165100"/>
                    <a:pt x="147320" y="130810"/>
                    <a:pt x="133350" y="96520"/>
                  </a:cubicBezTo>
                  <a:lnTo>
                    <a:pt x="435610" y="96520"/>
                  </a:lnTo>
                  <a:lnTo>
                    <a:pt x="435610" y="80010"/>
                  </a:lnTo>
                  <a:lnTo>
                    <a:pt x="128270" y="80010"/>
                  </a:lnTo>
                  <a:cubicBezTo>
                    <a:pt x="123190" y="64770"/>
                    <a:pt x="121920" y="49530"/>
                    <a:pt x="127000" y="39370"/>
                  </a:cubicBezTo>
                  <a:cubicBezTo>
                    <a:pt x="133350" y="25400"/>
                    <a:pt x="152400" y="17780"/>
                    <a:pt x="182880" y="17780"/>
                  </a:cubicBezTo>
                  <a:lnTo>
                    <a:pt x="438150" y="17780"/>
                  </a:lnTo>
                  <a:lnTo>
                    <a:pt x="438150" y="1270"/>
                  </a:lnTo>
                  <a:lnTo>
                    <a:pt x="182880" y="1270"/>
                  </a:lnTo>
                  <a:cubicBezTo>
                    <a:pt x="146050" y="1270"/>
                    <a:pt x="123190" y="11430"/>
                    <a:pt x="113030" y="31750"/>
                  </a:cubicBezTo>
                  <a:cubicBezTo>
                    <a:pt x="106680" y="45720"/>
                    <a:pt x="107950" y="62230"/>
                    <a:pt x="113030" y="80010"/>
                  </a:cubicBezTo>
                  <a:lnTo>
                    <a:pt x="78740" y="80010"/>
                  </a:lnTo>
                  <a:lnTo>
                    <a:pt x="78740" y="121920"/>
                  </a:lnTo>
                  <a:cubicBezTo>
                    <a:pt x="69850" y="119380"/>
                    <a:pt x="60960" y="118110"/>
                    <a:pt x="53340" y="118110"/>
                  </a:cubicBezTo>
                  <a:cubicBezTo>
                    <a:pt x="29210" y="119380"/>
                    <a:pt x="0" y="130810"/>
                    <a:pt x="0" y="186690"/>
                  </a:cubicBezTo>
                  <a:lnTo>
                    <a:pt x="0" y="15411959"/>
                  </a:lnTo>
                  <a:cubicBezTo>
                    <a:pt x="0" y="15464028"/>
                    <a:pt x="33020" y="15471648"/>
                    <a:pt x="52070" y="15471648"/>
                  </a:cubicBezTo>
                  <a:cubicBezTo>
                    <a:pt x="60960" y="15471648"/>
                    <a:pt x="69850" y="15470378"/>
                    <a:pt x="80010" y="15467839"/>
                  </a:cubicBezTo>
                  <a:lnTo>
                    <a:pt x="80010" y="15509748"/>
                  </a:lnTo>
                  <a:lnTo>
                    <a:pt x="109220" y="15509748"/>
                  </a:lnTo>
                  <a:cubicBezTo>
                    <a:pt x="104140" y="15527528"/>
                    <a:pt x="102870" y="15544039"/>
                    <a:pt x="109220" y="15558009"/>
                  </a:cubicBezTo>
                  <a:cubicBezTo>
                    <a:pt x="118110" y="15578328"/>
                    <a:pt x="142240" y="15588489"/>
                    <a:pt x="179070" y="15588489"/>
                  </a:cubicBezTo>
                  <a:lnTo>
                    <a:pt x="3736296" y="15588489"/>
                  </a:lnTo>
                  <a:cubicBezTo>
                    <a:pt x="3779476" y="15588489"/>
                    <a:pt x="3806146" y="15577059"/>
                    <a:pt x="3815036" y="15555468"/>
                  </a:cubicBezTo>
                  <a:cubicBezTo>
                    <a:pt x="3820116" y="15541498"/>
                    <a:pt x="3818846" y="15526259"/>
                    <a:pt x="3813766" y="15509748"/>
                  </a:cubicBezTo>
                  <a:lnTo>
                    <a:pt x="3837896" y="15509748"/>
                  </a:lnTo>
                  <a:lnTo>
                    <a:pt x="3837896" y="15467839"/>
                  </a:lnTo>
                  <a:cubicBezTo>
                    <a:pt x="3846786" y="15470378"/>
                    <a:pt x="3855676" y="15471648"/>
                    <a:pt x="3864566" y="15471648"/>
                  </a:cubicBezTo>
                  <a:cubicBezTo>
                    <a:pt x="3881076" y="15471648"/>
                    <a:pt x="3892506" y="15466568"/>
                    <a:pt x="3902666" y="15457678"/>
                  </a:cubicBezTo>
                  <a:cubicBezTo>
                    <a:pt x="3912826" y="15447518"/>
                    <a:pt x="3917906" y="15432278"/>
                    <a:pt x="3917906" y="15411959"/>
                  </a:cubicBezTo>
                  <a:lnTo>
                    <a:pt x="3915366" y="15147798"/>
                  </a:lnTo>
                  <a:lnTo>
                    <a:pt x="3898856" y="15147798"/>
                  </a:lnTo>
                  <a:lnTo>
                    <a:pt x="3898856" y="15411959"/>
                  </a:lnTo>
                  <a:cubicBezTo>
                    <a:pt x="3898856" y="15428468"/>
                    <a:pt x="3895046" y="15439898"/>
                    <a:pt x="3888696" y="15446248"/>
                  </a:cubicBezTo>
                  <a:cubicBezTo>
                    <a:pt x="3882346" y="15452598"/>
                    <a:pt x="3873456" y="15455139"/>
                    <a:pt x="3862026" y="15455139"/>
                  </a:cubicBezTo>
                  <a:cubicBezTo>
                    <a:pt x="3853136" y="15455139"/>
                    <a:pt x="3844246" y="15453868"/>
                    <a:pt x="3835356" y="15451328"/>
                  </a:cubicBezTo>
                  <a:lnTo>
                    <a:pt x="3835356" y="135890"/>
                  </a:lnTo>
                  <a:cubicBezTo>
                    <a:pt x="3844246" y="133350"/>
                    <a:pt x="3854406" y="130810"/>
                    <a:pt x="3862026" y="130810"/>
                  </a:cubicBezTo>
                  <a:cubicBezTo>
                    <a:pt x="3877266" y="130810"/>
                    <a:pt x="3898856" y="135890"/>
                    <a:pt x="3898856" y="180340"/>
                  </a:cubicBezTo>
                  <a:lnTo>
                    <a:pt x="3898856" y="15146528"/>
                  </a:lnTo>
                  <a:lnTo>
                    <a:pt x="3915366" y="15146528"/>
                  </a:lnTo>
                  <a:lnTo>
                    <a:pt x="3915366" y="15147798"/>
                  </a:lnTo>
                  <a:close/>
                  <a:moveTo>
                    <a:pt x="95250" y="96520"/>
                  </a:moveTo>
                  <a:lnTo>
                    <a:pt x="118110" y="96520"/>
                  </a:lnTo>
                  <a:cubicBezTo>
                    <a:pt x="125730" y="116840"/>
                    <a:pt x="138430" y="137160"/>
                    <a:pt x="149860" y="153670"/>
                  </a:cubicBezTo>
                  <a:cubicBezTo>
                    <a:pt x="133350" y="144780"/>
                    <a:pt x="114300" y="134620"/>
                    <a:pt x="95250" y="128270"/>
                  </a:cubicBezTo>
                  <a:lnTo>
                    <a:pt x="95250" y="96520"/>
                  </a:lnTo>
                  <a:close/>
                  <a:moveTo>
                    <a:pt x="114300" y="15493239"/>
                  </a:moveTo>
                  <a:lnTo>
                    <a:pt x="95250" y="15493239"/>
                  </a:lnTo>
                  <a:lnTo>
                    <a:pt x="95250" y="15462759"/>
                  </a:lnTo>
                  <a:cubicBezTo>
                    <a:pt x="113030" y="15456409"/>
                    <a:pt x="129540" y="15448789"/>
                    <a:pt x="144780" y="15441168"/>
                  </a:cubicBezTo>
                  <a:cubicBezTo>
                    <a:pt x="133350" y="15456409"/>
                    <a:pt x="121920" y="15474189"/>
                    <a:pt x="114300" y="15493239"/>
                  </a:cubicBezTo>
                  <a:close/>
                  <a:moveTo>
                    <a:pt x="3798526" y="15550389"/>
                  </a:moveTo>
                  <a:cubicBezTo>
                    <a:pt x="3792176" y="15565628"/>
                    <a:pt x="3770587" y="15573248"/>
                    <a:pt x="3735026" y="15573248"/>
                  </a:cubicBezTo>
                  <a:lnTo>
                    <a:pt x="177800" y="15573248"/>
                  </a:lnTo>
                  <a:cubicBezTo>
                    <a:pt x="147320" y="15573248"/>
                    <a:pt x="129540" y="15565628"/>
                    <a:pt x="123190" y="15551659"/>
                  </a:cubicBezTo>
                  <a:cubicBezTo>
                    <a:pt x="118110" y="15540228"/>
                    <a:pt x="120650" y="15526259"/>
                    <a:pt x="125730" y="15509748"/>
                  </a:cubicBezTo>
                  <a:lnTo>
                    <a:pt x="3794716" y="15509748"/>
                  </a:lnTo>
                  <a:cubicBezTo>
                    <a:pt x="3801066" y="15524989"/>
                    <a:pt x="3803606" y="15538959"/>
                    <a:pt x="3798526" y="15550389"/>
                  </a:cubicBezTo>
                  <a:close/>
                  <a:moveTo>
                    <a:pt x="3818846" y="15493239"/>
                  </a:moveTo>
                  <a:lnTo>
                    <a:pt x="3804876" y="15493239"/>
                  </a:lnTo>
                  <a:cubicBezTo>
                    <a:pt x="3795987" y="15475459"/>
                    <a:pt x="3784556" y="15457678"/>
                    <a:pt x="3773126" y="15442439"/>
                  </a:cubicBezTo>
                  <a:cubicBezTo>
                    <a:pt x="3787096" y="15450059"/>
                    <a:pt x="3803606" y="15457678"/>
                    <a:pt x="3820116" y="15462759"/>
                  </a:cubicBezTo>
                  <a:lnTo>
                    <a:pt x="3820116" y="15493239"/>
                  </a:lnTo>
                  <a:lnTo>
                    <a:pt x="3818846" y="15493239"/>
                  </a:lnTo>
                  <a:close/>
                  <a:moveTo>
                    <a:pt x="3773126" y="146050"/>
                  </a:moveTo>
                  <a:cubicBezTo>
                    <a:pt x="3784556" y="130810"/>
                    <a:pt x="3794716" y="114300"/>
                    <a:pt x="3803606" y="96520"/>
                  </a:cubicBezTo>
                  <a:lnTo>
                    <a:pt x="3818846" y="96520"/>
                  </a:lnTo>
                  <a:lnTo>
                    <a:pt x="3818846" y="124460"/>
                  </a:lnTo>
                  <a:cubicBezTo>
                    <a:pt x="3803606" y="130810"/>
                    <a:pt x="3787096" y="138430"/>
                    <a:pt x="3773126" y="146050"/>
                  </a:cubicBezTo>
                  <a:close/>
                </a:path>
              </a:pathLst>
            </a:custGeom>
            <a:solidFill>
              <a:srgbClr val="38B6FF"/>
            </a:solidFill>
          </p:spPr>
        </p:sp>
      </p:grpSp>
      <p:sp>
        <p:nvSpPr>
          <p:cNvPr id="14" name="TextBox 15">
            <a:extLst>
              <a:ext uri="{FF2B5EF4-FFF2-40B4-BE49-F238E27FC236}">
                <a16:creationId xmlns:a16="http://schemas.microsoft.com/office/drawing/2014/main" id="{600B36FB-6590-4DD7-986C-9EC68E6E3942}"/>
              </a:ext>
            </a:extLst>
          </p:cNvPr>
          <p:cNvSpPr txBox="1"/>
          <p:nvPr/>
        </p:nvSpPr>
        <p:spPr>
          <a:xfrm>
            <a:off x="4326467" y="3358144"/>
            <a:ext cx="3515579" cy="553998"/>
          </a:xfrm>
          <a:prstGeom prst="rect">
            <a:avLst/>
          </a:prstGeom>
        </p:spPr>
        <p:txBody>
          <a:bodyPr wrap="square" lIns="0" tIns="0" rIns="0" bIns="0" rtlCol="0" anchor="t">
            <a:spAutoFit/>
          </a:bodyPr>
          <a:lstStyle/>
          <a:p>
            <a:pPr marL="396240" lvl="1" indent="-198120">
              <a:buFont typeface="Arial"/>
              <a:buChar char="•"/>
            </a:pPr>
            <a:r>
              <a:rPr lang="en-US" sz="1800" spc="120" dirty="0">
                <a:solidFill>
                  <a:srgbClr val="4D4A46"/>
                </a:solidFill>
                <a:latin typeface="Barlow Light" panose="00000400000000000000" pitchFamily="2" charset="0"/>
                <a:cs typeface="Times New Roman" panose="02020603050405020304" pitchFamily="18" charset="0"/>
              </a:rPr>
              <a:t>Cartel </a:t>
            </a:r>
            <a:r>
              <a:rPr lang="en-US" sz="1800" spc="120" dirty="0" err="1">
                <a:solidFill>
                  <a:srgbClr val="4D4A46"/>
                </a:solidFill>
                <a:latin typeface="Barlow Light" panose="00000400000000000000" pitchFamily="2" charset="0"/>
                <a:cs typeface="Times New Roman" panose="02020603050405020304" pitchFamily="18" charset="0"/>
              </a:rPr>
              <a:t>là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một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liên</a:t>
            </a:r>
            <a:r>
              <a:rPr lang="en-US" sz="1800" spc="120" dirty="0">
                <a:solidFill>
                  <a:srgbClr val="4D4A46"/>
                </a:solidFill>
                <a:latin typeface="Barlow Light" panose="00000400000000000000" pitchFamily="2" charset="0"/>
                <a:cs typeface="Times New Roman" panose="02020603050405020304" pitchFamily="18" charset="0"/>
              </a:rPr>
              <a:t> minh </a:t>
            </a:r>
            <a:r>
              <a:rPr lang="en-US" sz="1800" spc="120" dirty="0" err="1">
                <a:solidFill>
                  <a:srgbClr val="4D4A46"/>
                </a:solidFill>
                <a:latin typeface="Barlow Light" panose="00000400000000000000" pitchFamily="2" charset="0"/>
                <a:cs typeface="Times New Roman" panose="02020603050405020304" pitchFamily="18" charset="0"/>
              </a:rPr>
              <a:t>độc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quyền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không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vững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chắc</a:t>
            </a:r>
            <a:r>
              <a:rPr lang="en-US" sz="1800" spc="120" dirty="0">
                <a:solidFill>
                  <a:srgbClr val="4D4A46"/>
                </a:solidFill>
                <a:latin typeface="Barlow Light" panose="00000400000000000000" pitchFamily="2" charset="0"/>
                <a:cs typeface="Times New Roman" panose="02020603050405020304" pitchFamily="18" charset="0"/>
              </a:rPr>
              <a:t>.</a:t>
            </a:r>
          </a:p>
        </p:txBody>
      </p:sp>
    </p:spTree>
    <p:extLst>
      <p:ext uri="{BB962C8B-B14F-4D97-AF65-F5344CB8AC3E}">
        <p14:creationId xmlns:p14="http://schemas.microsoft.com/office/powerpoint/2010/main" val="14381562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B1032-2271-428C-9840-65A00249BC3D}"/>
              </a:ext>
            </a:extLst>
          </p:cNvPr>
          <p:cNvSpPr>
            <a:spLocks noGrp="1"/>
          </p:cNvSpPr>
          <p:nvPr>
            <p:ph type="title"/>
          </p:nvPr>
        </p:nvSpPr>
        <p:spPr/>
        <p:txBody>
          <a:bodyPr/>
          <a:lstStyle/>
          <a:p>
            <a:r>
              <a:rPr lang="en-US" dirty="0" err="1"/>
              <a:t>Các</a:t>
            </a:r>
            <a:r>
              <a:rPr lang="en-US" dirty="0"/>
              <a:t> </a:t>
            </a:r>
            <a:r>
              <a:rPr lang="en-US" dirty="0" err="1"/>
              <a:t>hình</a:t>
            </a:r>
            <a:r>
              <a:rPr lang="en-US" dirty="0"/>
              <a:t> </a:t>
            </a:r>
            <a:r>
              <a:rPr lang="en-US" dirty="0" err="1"/>
              <a:t>thức</a:t>
            </a:r>
            <a:r>
              <a:rPr lang="en-US" dirty="0"/>
              <a:t> </a:t>
            </a:r>
            <a:r>
              <a:rPr lang="en-US" dirty="0" err="1"/>
              <a:t>của</a:t>
            </a:r>
            <a:r>
              <a:rPr lang="en-US" dirty="0"/>
              <a:t> </a:t>
            </a:r>
            <a:r>
              <a:rPr lang="en-US" dirty="0" err="1"/>
              <a:t>độc</a:t>
            </a:r>
            <a:r>
              <a:rPr lang="en-US" dirty="0"/>
              <a:t> </a:t>
            </a:r>
            <a:r>
              <a:rPr lang="en-US" dirty="0" err="1"/>
              <a:t>quyền</a:t>
            </a:r>
            <a:endParaRPr lang="en-US" dirty="0"/>
          </a:p>
        </p:txBody>
      </p:sp>
      <p:sp>
        <p:nvSpPr>
          <p:cNvPr id="4" name="Slide Number Placeholder 3">
            <a:extLst>
              <a:ext uri="{FF2B5EF4-FFF2-40B4-BE49-F238E27FC236}">
                <a16:creationId xmlns:a16="http://schemas.microsoft.com/office/drawing/2014/main" id="{900553AA-D03A-494D-AFB4-E4C8CD07F8C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sp>
        <p:nvSpPr>
          <p:cNvPr id="5" name="AutoShape 3">
            <a:extLst>
              <a:ext uri="{FF2B5EF4-FFF2-40B4-BE49-F238E27FC236}">
                <a16:creationId xmlns:a16="http://schemas.microsoft.com/office/drawing/2014/main" id="{E50097EC-D8F7-4E6D-8DBB-73C62A32453E}"/>
              </a:ext>
            </a:extLst>
          </p:cNvPr>
          <p:cNvSpPr/>
          <p:nvPr/>
        </p:nvSpPr>
        <p:spPr>
          <a:xfrm>
            <a:off x="1134208" y="6340724"/>
            <a:ext cx="10982452" cy="3514293"/>
          </a:xfrm>
          <a:prstGeom prst="rect">
            <a:avLst/>
          </a:prstGeom>
          <a:solidFill>
            <a:srgbClr val="E4D4C5">
              <a:alpha val="19607"/>
            </a:srgbClr>
          </a:solidFill>
        </p:spPr>
      </p:sp>
      <p:grpSp>
        <p:nvGrpSpPr>
          <p:cNvPr id="6" name="Group 4">
            <a:extLst>
              <a:ext uri="{FF2B5EF4-FFF2-40B4-BE49-F238E27FC236}">
                <a16:creationId xmlns:a16="http://schemas.microsoft.com/office/drawing/2014/main" id="{AEA81938-C29E-4C30-9DAF-81E2B7AEB29F}"/>
              </a:ext>
            </a:extLst>
          </p:cNvPr>
          <p:cNvGrpSpPr/>
          <p:nvPr/>
        </p:nvGrpSpPr>
        <p:grpSpPr>
          <a:xfrm>
            <a:off x="6052795" y="1410022"/>
            <a:ext cx="2205670" cy="3247090"/>
            <a:chOff x="0" y="0"/>
            <a:chExt cx="7067648" cy="14501954"/>
          </a:xfrm>
        </p:grpSpPr>
        <p:pic>
          <p:nvPicPr>
            <p:cNvPr id="7" name="Picture 5">
              <a:extLst>
                <a:ext uri="{FF2B5EF4-FFF2-40B4-BE49-F238E27FC236}">
                  <a16:creationId xmlns:a16="http://schemas.microsoft.com/office/drawing/2014/main" id="{B565834D-A80B-4FFE-B5CD-FB00A9F5A283}"/>
                </a:ext>
              </a:extLst>
            </p:cNvPr>
            <p:cNvPicPr>
              <a:picLocks noChangeAspect="1"/>
            </p:cNvPicPr>
            <p:nvPr/>
          </p:nvPicPr>
          <p:blipFill>
            <a:blip r:embed="rId2"/>
            <a:srcRect l="1417" b="11017"/>
            <a:stretch>
              <a:fillRect/>
            </a:stretch>
          </p:blipFill>
          <p:spPr>
            <a:xfrm>
              <a:off x="0" y="0"/>
              <a:ext cx="7067648" cy="9507103"/>
            </a:xfrm>
            <a:prstGeom prst="rect">
              <a:avLst/>
            </a:prstGeom>
          </p:spPr>
        </p:pic>
        <p:pic>
          <p:nvPicPr>
            <p:cNvPr id="8" name="Picture 6">
              <a:extLst>
                <a:ext uri="{FF2B5EF4-FFF2-40B4-BE49-F238E27FC236}">
                  <a16:creationId xmlns:a16="http://schemas.microsoft.com/office/drawing/2014/main" id="{0DB2C291-C5F6-45A7-AA2B-45AA3678FB2E}"/>
                </a:ext>
              </a:extLst>
            </p:cNvPr>
            <p:cNvPicPr>
              <a:picLocks noChangeAspect="1"/>
            </p:cNvPicPr>
            <p:nvPr/>
          </p:nvPicPr>
          <p:blipFill>
            <a:blip r:embed="rId3"/>
            <a:srcRect t="28788" b="3953"/>
            <a:stretch>
              <a:fillRect/>
            </a:stretch>
          </p:blipFill>
          <p:spPr>
            <a:xfrm>
              <a:off x="0" y="9748403"/>
              <a:ext cx="7067648" cy="4753551"/>
            </a:xfrm>
            <a:prstGeom prst="rect">
              <a:avLst/>
            </a:prstGeom>
          </p:spPr>
        </p:pic>
      </p:grpSp>
      <p:sp>
        <p:nvSpPr>
          <p:cNvPr id="9" name="TextBox 7">
            <a:extLst>
              <a:ext uri="{FF2B5EF4-FFF2-40B4-BE49-F238E27FC236}">
                <a16:creationId xmlns:a16="http://schemas.microsoft.com/office/drawing/2014/main" id="{E7D9DA2A-BEE7-44AA-8B7E-58A3B4424553}"/>
              </a:ext>
            </a:extLst>
          </p:cNvPr>
          <p:cNvSpPr txBox="1"/>
          <p:nvPr/>
        </p:nvSpPr>
        <p:spPr>
          <a:xfrm>
            <a:off x="661100" y="1600944"/>
            <a:ext cx="5188715" cy="2215991"/>
          </a:xfrm>
          <a:prstGeom prst="rect">
            <a:avLst/>
          </a:prstGeom>
        </p:spPr>
        <p:txBody>
          <a:bodyPr wrap="square" lIns="0" tIns="0" rIns="0" bIns="0" rtlCol="0" anchor="t">
            <a:spAutoFit/>
          </a:bodyPr>
          <a:lstStyle/>
          <a:p>
            <a:pPr marL="396240" lvl="1" indent="-198120">
              <a:buFont typeface="Arial"/>
              <a:buChar char="•"/>
            </a:pPr>
            <a:r>
              <a:rPr lang="en-US" sz="1800" spc="120" dirty="0" err="1">
                <a:solidFill>
                  <a:srgbClr val="000000"/>
                </a:solidFill>
                <a:latin typeface="Barlow Light" panose="00000400000000000000" pitchFamily="2" charset="0"/>
                <a:cs typeface="Times New Roman" panose="02020603050405020304" pitchFamily="18" charset="0"/>
              </a:rPr>
              <a:t>Là</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tổ</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chức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độc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quyền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về</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lưu</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thông</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mọi</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việc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mua</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bán</a:t>
            </a:r>
            <a:r>
              <a:rPr lang="en-US" sz="1800" spc="120" dirty="0">
                <a:solidFill>
                  <a:srgbClr val="000000"/>
                </a:solidFill>
                <a:latin typeface="Barlow Light" panose="00000400000000000000" pitchFamily="2" charset="0"/>
                <a:cs typeface="Times New Roman" panose="02020603050405020304" pitchFamily="18" charset="0"/>
              </a:rPr>
              <a:t> do </a:t>
            </a:r>
            <a:r>
              <a:rPr lang="en-US" sz="1800" spc="120" dirty="0" err="1">
                <a:solidFill>
                  <a:srgbClr val="000000"/>
                </a:solidFill>
                <a:latin typeface="Barlow Light" panose="00000400000000000000" pitchFamily="2" charset="0"/>
                <a:cs typeface="Times New Roman" panose="02020603050405020304" pitchFamily="18" charset="0"/>
              </a:rPr>
              <a:t>một</a:t>
            </a:r>
            <a:r>
              <a:rPr lang="en-US" sz="1800" spc="120" dirty="0">
                <a:solidFill>
                  <a:srgbClr val="000000"/>
                </a:solidFill>
                <a:latin typeface="Barlow Light" panose="00000400000000000000" pitchFamily="2" charset="0"/>
                <a:cs typeface="Times New Roman" panose="02020603050405020304" pitchFamily="18" charset="0"/>
              </a:rPr>
              <a:t> ban </a:t>
            </a:r>
            <a:r>
              <a:rPr lang="en-US" sz="1800" spc="120" dirty="0" err="1">
                <a:solidFill>
                  <a:srgbClr val="000000"/>
                </a:solidFill>
                <a:latin typeface="Barlow Light" panose="00000400000000000000" pitchFamily="2" charset="0"/>
                <a:cs typeface="Times New Roman" panose="02020603050405020304" pitchFamily="18" charset="0"/>
              </a:rPr>
              <a:t>quản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trị</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đảm</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nhiệm</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Họ</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vẫn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độc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lập</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về</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latin typeface="Barlow Light" panose="00000400000000000000" pitchFamily="2" charset="0"/>
                <a:cs typeface="Times New Roman" panose="02020603050405020304" pitchFamily="18" charset="0"/>
              </a:rPr>
              <a:t>sản</a:t>
            </a:r>
            <a:r>
              <a:rPr lang="en-US" sz="1800" spc="120" dirty="0">
                <a:latin typeface="Barlow Light" panose="00000400000000000000" pitchFamily="2" charset="0"/>
                <a:cs typeface="Times New Roman" panose="02020603050405020304" pitchFamily="18" charset="0"/>
              </a:rPr>
              <a:t> </a:t>
            </a:r>
            <a:r>
              <a:rPr lang="en-US" sz="1800" spc="120" dirty="0" err="1">
                <a:latin typeface="Barlow Light" panose="00000400000000000000" pitchFamily="2" charset="0"/>
                <a:cs typeface="Times New Roman" panose="02020603050405020304" pitchFamily="18" charset="0"/>
              </a:rPr>
              <a:t>xuất</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chỉ</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mất</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độc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lập</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về</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lưu</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thông</a:t>
            </a:r>
            <a:r>
              <a:rPr lang="en-US" sz="1800" spc="120" dirty="0">
                <a:solidFill>
                  <a:srgbClr val="000000"/>
                </a:solidFill>
                <a:latin typeface="Barlow Light" panose="00000400000000000000" pitchFamily="2" charset="0"/>
                <a:cs typeface="Times New Roman" panose="02020603050405020304" pitchFamily="18" charset="0"/>
              </a:rPr>
              <a:t>.</a:t>
            </a:r>
          </a:p>
          <a:p>
            <a:pPr marL="396240" lvl="1" indent="-198120">
              <a:buFont typeface="Arial"/>
              <a:buChar char="•"/>
            </a:pPr>
            <a:r>
              <a:rPr lang="en-US" sz="1800" spc="120" dirty="0" err="1">
                <a:solidFill>
                  <a:srgbClr val="000000"/>
                </a:solidFill>
                <a:latin typeface="Barlow Light" panose="00000400000000000000" pitchFamily="2" charset="0"/>
                <a:cs typeface="Times New Roman" panose="02020603050405020304" pitchFamily="18" charset="0"/>
              </a:rPr>
              <a:t>Mục</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đích</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của</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họ</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là</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thống</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nhất</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đầu</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mối</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mua</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bán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để</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bán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hàng</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hóa</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với</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giá</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đắt</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và</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mua</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nguyên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liệu</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với</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giá</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rẻ</a:t>
            </a:r>
            <a:r>
              <a:rPr lang="en-US" sz="1800" spc="120" dirty="0">
                <a:solidFill>
                  <a:srgbClr val="000000"/>
                </a:solidFill>
                <a:latin typeface="Barlow Light" panose="00000400000000000000" pitchFamily="2" charset="0"/>
                <a:cs typeface="Times New Roman" panose="02020603050405020304" pitchFamily="18" charset="0"/>
              </a:rPr>
              <a:t>.</a:t>
            </a:r>
          </a:p>
          <a:p>
            <a:pPr marL="396240" lvl="1" indent="-198120">
              <a:buFont typeface="Arial"/>
              <a:buChar char="•"/>
            </a:pPr>
            <a:r>
              <a:rPr lang="en-US" sz="1800" spc="120" dirty="0" err="1">
                <a:solidFill>
                  <a:srgbClr val="000000"/>
                </a:solidFill>
                <a:latin typeface="Barlow Light" panose="00000400000000000000" pitchFamily="2" charset="0"/>
                <a:cs typeface="Times New Roman" panose="02020603050405020304" pitchFamily="18" charset="0"/>
              </a:rPr>
              <a:t>Phát</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triển</a:t>
            </a:r>
            <a:r>
              <a:rPr lang="en-US" sz="1800" spc="120" dirty="0">
                <a:solidFill>
                  <a:srgbClr val="000000"/>
                </a:solidFill>
                <a:latin typeface="Barlow Light" panose="00000400000000000000" pitchFamily="2" charset="0"/>
                <a:cs typeface="Times New Roman" panose="02020603050405020304" pitchFamily="18" charset="0"/>
              </a:rPr>
              <a:t> </a:t>
            </a:r>
            <a:r>
              <a:rPr lang="en-US" sz="1800" spc="120" dirty="0" err="1">
                <a:solidFill>
                  <a:srgbClr val="000000"/>
                </a:solidFill>
                <a:latin typeface="Barlow Light" panose="00000400000000000000" pitchFamily="2" charset="0"/>
                <a:cs typeface="Times New Roman" panose="02020603050405020304" pitchFamily="18" charset="0"/>
              </a:rPr>
              <a:t>nhất</a:t>
            </a:r>
            <a:r>
              <a:rPr lang="en-US" sz="1800" spc="120" dirty="0">
                <a:solidFill>
                  <a:srgbClr val="000000"/>
                </a:solidFill>
                <a:latin typeface="Barlow Light" panose="00000400000000000000" pitchFamily="2" charset="0"/>
                <a:cs typeface="Times New Roman" panose="02020603050405020304" pitchFamily="18" charset="0"/>
              </a:rPr>
              <a:t> ở </a:t>
            </a:r>
            <a:r>
              <a:rPr lang="en-US" sz="1800" spc="120" dirty="0" err="1">
                <a:solidFill>
                  <a:srgbClr val="000000"/>
                </a:solidFill>
                <a:latin typeface="Barlow Light" panose="00000400000000000000" pitchFamily="2" charset="0"/>
                <a:cs typeface="Times New Roman" panose="02020603050405020304" pitchFamily="18" charset="0"/>
              </a:rPr>
              <a:t>Pháp</a:t>
            </a:r>
            <a:r>
              <a:rPr lang="en-US" sz="1800" spc="120" dirty="0">
                <a:solidFill>
                  <a:srgbClr val="000000"/>
                </a:solidFill>
                <a:latin typeface="Barlow Light" panose="00000400000000000000" pitchFamily="2" charset="0"/>
                <a:cs typeface="Times New Roman" panose="02020603050405020304" pitchFamily="18" charset="0"/>
              </a:rPr>
              <a:t>.</a:t>
            </a:r>
          </a:p>
        </p:txBody>
      </p:sp>
      <p:sp>
        <p:nvSpPr>
          <p:cNvPr id="10" name="TextBox 8">
            <a:extLst>
              <a:ext uri="{FF2B5EF4-FFF2-40B4-BE49-F238E27FC236}">
                <a16:creationId xmlns:a16="http://schemas.microsoft.com/office/drawing/2014/main" id="{F677E7D3-4A52-4B8D-AA2A-4EB927E3E2E7}"/>
              </a:ext>
            </a:extLst>
          </p:cNvPr>
          <p:cNvSpPr txBox="1"/>
          <p:nvPr/>
        </p:nvSpPr>
        <p:spPr>
          <a:xfrm>
            <a:off x="1073896" y="3915213"/>
            <a:ext cx="4637064" cy="369332"/>
          </a:xfrm>
          <a:prstGeom prst="rect">
            <a:avLst/>
          </a:prstGeom>
        </p:spPr>
        <p:txBody>
          <a:bodyPr lIns="0" tIns="0" rIns="0" bIns="0" rtlCol="0" anchor="t">
            <a:spAutoFit/>
          </a:bodyPr>
          <a:lstStyle/>
          <a:p>
            <a:pPr algn="ctr"/>
            <a:r>
              <a:rPr lang="en-US" sz="2400" b="1" spc="179" dirty="0">
                <a:solidFill>
                  <a:srgbClr val="4D4A46"/>
                </a:solidFill>
                <a:latin typeface="Times New Roman" panose="02020603050405020304" pitchFamily="18" charset="0"/>
                <a:cs typeface="Times New Roman" panose="02020603050405020304" pitchFamily="18" charset="0"/>
              </a:rPr>
              <a:t>SYNDICATE</a:t>
            </a:r>
          </a:p>
        </p:txBody>
      </p:sp>
    </p:spTree>
    <p:extLst>
      <p:ext uri="{BB962C8B-B14F-4D97-AF65-F5344CB8AC3E}">
        <p14:creationId xmlns:p14="http://schemas.microsoft.com/office/powerpoint/2010/main" val="16002326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15922-C3A0-4651-A663-EF87A23E3D55}"/>
              </a:ext>
            </a:extLst>
          </p:cNvPr>
          <p:cNvSpPr>
            <a:spLocks noGrp="1"/>
          </p:cNvSpPr>
          <p:nvPr>
            <p:ph type="title"/>
          </p:nvPr>
        </p:nvSpPr>
        <p:spPr/>
        <p:txBody>
          <a:bodyPr/>
          <a:lstStyle/>
          <a:p>
            <a:r>
              <a:rPr lang="en-US" dirty="0" err="1"/>
              <a:t>Các</a:t>
            </a:r>
            <a:r>
              <a:rPr lang="en-US" dirty="0"/>
              <a:t> </a:t>
            </a:r>
            <a:r>
              <a:rPr lang="en-US" dirty="0" err="1"/>
              <a:t>hình</a:t>
            </a:r>
            <a:r>
              <a:rPr lang="en-US" dirty="0"/>
              <a:t> </a:t>
            </a:r>
            <a:r>
              <a:rPr lang="en-US" dirty="0" err="1"/>
              <a:t>thức</a:t>
            </a:r>
            <a:r>
              <a:rPr lang="en-US" dirty="0"/>
              <a:t> </a:t>
            </a:r>
            <a:r>
              <a:rPr lang="en-US" dirty="0" err="1"/>
              <a:t>của</a:t>
            </a:r>
            <a:r>
              <a:rPr lang="en-US" dirty="0"/>
              <a:t> </a:t>
            </a:r>
            <a:r>
              <a:rPr lang="en-US" dirty="0" err="1"/>
              <a:t>độc</a:t>
            </a:r>
            <a:r>
              <a:rPr lang="en-US" dirty="0"/>
              <a:t> </a:t>
            </a:r>
            <a:r>
              <a:rPr lang="en-US" dirty="0" err="1"/>
              <a:t>quyền</a:t>
            </a:r>
            <a:endParaRPr lang="en-US" dirty="0"/>
          </a:p>
        </p:txBody>
      </p:sp>
      <p:sp>
        <p:nvSpPr>
          <p:cNvPr id="3" name="Text Placeholder 2">
            <a:extLst>
              <a:ext uri="{FF2B5EF4-FFF2-40B4-BE49-F238E27FC236}">
                <a16:creationId xmlns:a16="http://schemas.microsoft.com/office/drawing/2014/main" id="{99A5CD51-22D3-49D9-A661-71969739C220}"/>
              </a:ext>
            </a:extLst>
          </p:cNvPr>
          <p:cNvSpPr>
            <a:spLocks noGrp="1"/>
          </p:cNvSpPr>
          <p:nvPr>
            <p:ph type="body" idx="1"/>
          </p:nvPr>
        </p:nvSpPr>
        <p:spPr>
          <a:xfrm>
            <a:off x="1982433" y="3701361"/>
            <a:ext cx="2106133" cy="653700"/>
          </a:xfrm>
        </p:spPr>
        <p:txBody>
          <a:bodyPr/>
          <a:lstStyle/>
          <a:p>
            <a:pPr marL="76200" indent="0" algn="ctr">
              <a:buNone/>
            </a:pPr>
            <a:r>
              <a:rPr lang="en-US" sz="2400" b="1" spc="179" dirty="0">
                <a:solidFill>
                  <a:srgbClr val="4D4A46"/>
                </a:solidFill>
                <a:latin typeface="Barlow Light" panose="00000400000000000000" pitchFamily="2" charset="0"/>
              </a:rPr>
              <a:t>TRUST</a:t>
            </a:r>
          </a:p>
        </p:txBody>
      </p:sp>
      <p:sp>
        <p:nvSpPr>
          <p:cNvPr id="4" name="Slide Number Placeholder 3">
            <a:extLst>
              <a:ext uri="{FF2B5EF4-FFF2-40B4-BE49-F238E27FC236}">
                <a16:creationId xmlns:a16="http://schemas.microsoft.com/office/drawing/2014/main" id="{44EC932A-9B5B-4957-B97D-2F3560B213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sp>
        <p:nvSpPr>
          <p:cNvPr id="5" name="TextBox 6">
            <a:extLst>
              <a:ext uri="{FF2B5EF4-FFF2-40B4-BE49-F238E27FC236}">
                <a16:creationId xmlns:a16="http://schemas.microsoft.com/office/drawing/2014/main" id="{9C484642-C3C2-4756-BDFE-C2E6EC2E559F}"/>
              </a:ext>
            </a:extLst>
          </p:cNvPr>
          <p:cNvSpPr txBox="1"/>
          <p:nvPr/>
        </p:nvSpPr>
        <p:spPr>
          <a:xfrm>
            <a:off x="536330" y="1427085"/>
            <a:ext cx="5911362" cy="2215991"/>
          </a:xfrm>
          <a:prstGeom prst="rect">
            <a:avLst/>
          </a:prstGeom>
        </p:spPr>
        <p:txBody>
          <a:bodyPr wrap="square" lIns="0" tIns="0" rIns="0" bIns="0" rtlCol="0" anchor="t">
            <a:spAutoFit/>
          </a:bodyPr>
          <a:lstStyle/>
          <a:p>
            <a:pPr marL="396240" lvl="1" indent="-198120">
              <a:buFont typeface="Arial"/>
              <a:buChar char="•"/>
            </a:pPr>
            <a:r>
              <a:rPr lang="en-US" sz="1800" spc="119" dirty="0" err="1">
                <a:solidFill>
                  <a:srgbClr val="4D4A46"/>
                </a:solidFill>
                <a:latin typeface="Barlow Light" panose="00000400000000000000" pitchFamily="2" charset="0"/>
                <a:cs typeface="Times New Roman" panose="02020603050405020304" pitchFamily="18" charset="0"/>
              </a:rPr>
              <a:t>Là</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một</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hình</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thức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độc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quyền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thống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nhất</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cả</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việc</a:t>
            </a:r>
            <a:r>
              <a:rPr lang="en-US" sz="1800" spc="119" dirty="0">
                <a:solidFill>
                  <a:srgbClr val="4D4A46"/>
                </a:solidFill>
                <a:latin typeface="Barlow Light" panose="00000400000000000000" pitchFamily="2" charset="0"/>
                <a:cs typeface="Times New Roman" panose="02020603050405020304" pitchFamily="18" charset="0"/>
              </a:rPr>
              <a:t> SX </a:t>
            </a:r>
            <a:r>
              <a:rPr lang="en-US" sz="1800" spc="119" dirty="0" err="1">
                <a:solidFill>
                  <a:srgbClr val="4D4A46"/>
                </a:solidFill>
                <a:latin typeface="Barlow Light" panose="00000400000000000000" pitchFamily="2" charset="0"/>
                <a:cs typeface="Times New Roman" panose="02020603050405020304" pitchFamily="18" charset="0"/>
              </a:rPr>
              <a:t>và</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lưu</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thông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dưới</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sự</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quản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lý</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của</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hội</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đồng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quản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trị</a:t>
            </a:r>
            <a:r>
              <a:rPr lang="en-US" sz="1800" spc="119" dirty="0">
                <a:solidFill>
                  <a:srgbClr val="4D4A46"/>
                </a:solidFill>
                <a:latin typeface="Barlow Light" panose="00000400000000000000" pitchFamily="2" charset="0"/>
                <a:cs typeface="Times New Roman" panose="02020603050405020304" pitchFamily="18" charset="0"/>
              </a:rPr>
              <a:t>.</a:t>
            </a:r>
          </a:p>
          <a:p>
            <a:pPr marL="396240" lvl="1" indent="-198120">
              <a:buFont typeface="Arial"/>
              <a:buChar char="•"/>
            </a:pP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Các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nhà</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tư</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bản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tham</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gia</a:t>
            </a:r>
            <a:r>
              <a:rPr lang="en-US" sz="1800" spc="119" dirty="0">
                <a:solidFill>
                  <a:srgbClr val="4D4A46"/>
                </a:solidFill>
                <a:latin typeface="Barlow Light" panose="00000400000000000000" pitchFamily="2" charset="0"/>
                <a:cs typeface="Times New Roman" panose="02020603050405020304" pitchFamily="18" charset="0"/>
              </a:rPr>
              <a:t> trust </a:t>
            </a:r>
            <a:r>
              <a:rPr lang="en-US" sz="1800" spc="119" dirty="0" err="1">
                <a:solidFill>
                  <a:srgbClr val="4D4A46"/>
                </a:solidFill>
                <a:latin typeface="Barlow Light" panose="00000400000000000000" pitchFamily="2" charset="0"/>
                <a:cs typeface="Times New Roman" panose="02020603050405020304" pitchFamily="18" charset="0"/>
              </a:rPr>
              <a:t>trở</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thành</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các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cổ</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đông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thu</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lợi</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nhuận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theo</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cổ</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phần</a:t>
            </a:r>
            <a:r>
              <a:rPr lang="en-US" sz="1800" spc="119" dirty="0">
                <a:solidFill>
                  <a:srgbClr val="4D4A46"/>
                </a:solidFill>
                <a:latin typeface="Barlow Light" panose="00000400000000000000" pitchFamily="2" charset="0"/>
                <a:cs typeface="Times New Roman" panose="02020603050405020304" pitchFamily="18" charset="0"/>
              </a:rPr>
              <a:t>.</a:t>
            </a:r>
          </a:p>
          <a:p>
            <a:pPr marL="396240" lvl="1" indent="-198120">
              <a:buFont typeface="Arial"/>
              <a:buChar char="•"/>
            </a:pPr>
            <a:r>
              <a:rPr lang="en-US" sz="1800" spc="119" dirty="0" err="1">
                <a:solidFill>
                  <a:srgbClr val="4D4A46"/>
                </a:solidFill>
                <a:latin typeface="Barlow Light" panose="00000400000000000000" pitchFamily="2" charset="0"/>
                <a:cs typeface="Times New Roman" panose="02020603050405020304" pitchFamily="18" charset="0"/>
              </a:rPr>
              <a:t>Tơrơt</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đánh</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dấu</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bước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ngoặt</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về</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hình</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thức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vận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động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mới</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của</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quan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hệ</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sản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xuất</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tư</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bản</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chủ</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nghĩa</a:t>
            </a:r>
            <a:endParaRPr lang="en-US" sz="1800" spc="119" dirty="0">
              <a:solidFill>
                <a:srgbClr val="4D4A46"/>
              </a:solidFill>
              <a:latin typeface="Barlow Light" panose="00000400000000000000" pitchFamily="2" charset="0"/>
              <a:cs typeface="Times New Roman" panose="02020603050405020304" pitchFamily="18" charset="0"/>
            </a:endParaRPr>
          </a:p>
          <a:p>
            <a:pPr marL="396240" lvl="1" indent="-198120">
              <a:buFont typeface="Arial"/>
              <a:buChar char="•"/>
            </a:pPr>
            <a:r>
              <a:rPr lang="en-US" sz="1800" spc="119" dirty="0" err="1">
                <a:solidFill>
                  <a:srgbClr val="4D4A46"/>
                </a:solidFill>
                <a:latin typeface="Barlow Light" panose="00000400000000000000" pitchFamily="2" charset="0"/>
                <a:cs typeface="Times New Roman" panose="02020603050405020304" pitchFamily="18" charset="0"/>
              </a:rPr>
              <a:t>Nước</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Mỹ</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là</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quê</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hương</a:t>
            </a:r>
            <a:r>
              <a:rPr lang="en-US" sz="1800" spc="119" dirty="0">
                <a:solidFill>
                  <a:srgbClr val="4D4A46"/>
                </a:solidFill>
                <a:latin typeface="Barlow Light" panose="00000400000000000000" pitchFamily="2" charset="0"/>
                <a:cs typeface="Times New Roman" panose="02020603050405020304" pitchFamily="18" charset="0"/>
              </a:rPr>
              <a:t> </a:t>
            </a:r>
            <a:r>
              <a:rPr lang="en-US" sz="1800" spc="119" dirty="0" err="1">
                <a:solidFill>
                  <a:srgbClr val="4D4A46"/>
                </a:solidFill>
                <a:latin typeface="Barlow Light" panose="00000400000000000000" pitchFamily="2" charset="0"/>
                <a:cs typeface="Times New Roman" panose="02020603050405020304" pitchFamily="18" charset="0"/>
              </a:rPr>
              <a:t>của</a:t>
            </a:r>
            <a:r>
              <a:rPr lang="en-US" sz="1800" spc="119" dirty="0">
                <a:solidFill>
                  <a:srgbClr val="4D4A46"/>
                </a:solidFill>
                <a:latin typeface="Barlow Light" panose="00000400000000000000" pitchFamily="2" charset="0"/>
                <a:cs typeface="Times New Roman" panose="02020603050405020304" pitchFamily="18" charset="0"/>
              </a:rPr>
              <a:t> trust.</a:t>
            </a:r>
          </a:p>
        </p:txBody>
      </p:sp>
      <p:grpSp>
        <p:nvGrpSpPr>
          <p:cNvPr id="6" name="Group 3">
            <a:extLst>
              <a:ext uri="{FF2B5EF4-FFF2-40B4-BE49-F238E27FC236}">
                <a16:creationId xmlns:a16="http://schemas.microsoft.com/office/drawing/2014/main" id="{554C6C9B-FC86-4670-9790-88972E346F2D}"/>
              </a:ext>
            </a:extLst>
          </p:cNvPr>
          <p:cNvGrpSpPr>
            <a:grpSpLocks noChangeAspect="1"/>
          </p:cNvGrpSpPr>
          <p:nvPr/>
        </p:nvGrpSpPr>
        <p:grpSpPr>
          <a:xfrm>
            <a:off x="5536283" y="2494068"/>
            <a:ext cx="3502900" cy="2254573"/>
            <a:chOff x="0" y="0"/>
            <a:chExt cx="5513070" cy="3548380"/>
          </a:xfrm>
        </p:grpSpPr>
        <p:sp>
          <p:nvSpPr>
            <p:cNvPr id="7" name="Freeform 4">
              <a:extLst>
                <a:ext uri="{FF2B5EF4-FFF2-40B4-BE49-F238E27FC236}">
                  <a16:creationId xmlns:a16="http://schemas.microsoft.com/office/drawing/2014/main" id="{D583DA64-FA20-4D0B-B811-DBEE9E96BDE3}"/>
                </a:ext>
              </a:extLst>
            </p:cNvPr>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1"/>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2"/>
              <a:stretch>
                <a:fillRect l="-4904" t="12" r="-4881"/>
              </a:stretch>
            </a:blipFill>
          </p:spPr>
        </p:sp>
      </p:grpSp>
    </p:spTree>
    <p:extLst>
      <p:ext uri="{BB962C8B-B14F-4D97-AF65-F5344CB8AC3E}">
        <p14:creationId xmlns:p14="http://schemas.microsoft.com/office/powerpoint/2010/main" val="141908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BBBDF-2464-4596-B6AE-33640EE65C32}"/>
              </a:ext>
            </a:extLst>
          </p:cNvPr>
          <p:cNvSpPr>
            <a:spLocks noGrp="1"/>
          </p:cNvSpPr>
          <p:nvPr>
            <p:ph type="title"/>
          </p:nvPr>
        </p:nvSpPr>
        <p:spPr/>
        <p:txBody>
          <a:bodyPr/>
          <a:lstStyle/>
          <a:p>
            <a:r>
              <a:rPr lang="en-US" dirty="0" err="1">
                <a:latin typeface="Barlow Light" panose="00000400000000000000" pitchFamily="2" charset="0"/>
              </a:rPr>
              <a:t>Các</a:t>
            </a:r>
            <a:r>
              <a:rPr lang="en-US" dirty="0">
                <a:latin typeface="Barlow Light" panose="00000400000000000000" pitchFamily="2" charset="0"/>
              </a:rPr>
              <a:t> </a:t>
            </a:r>
            <a:r>
              <a:rPr lang="en-US" dirty="0" err="1">
                <a:latin typeface="Barlow Light" panose="00000400000000000000" pitchFamily="2" charset="0"/>
              </a:rPr>
              <a:t>hình</a:t>
            </a:r>
            <a:r>
              <a:rPr lang="en-US" dirty="0">
                <a:latin typeface="Barlow Light" panose="00000400000000000000" pitchFamily="2" charset="0"/>
              </a:rPr>
              <a:t> </a:t>
            </a:r>
            <a:r>
              <a:rPr lang="en-US" dirty="0" err="1">
                <a:latin typeface="Barlow Light" panose="00000400000000000000" pitchFamily="2" charset="0"/>
              </a:rPr>
              <a:t>thức</a:t>
            </a:r>
            <a:r>
              <a:rPr lang="en-US" dirty="0">
                <a:latin typeface="Barlow Light" panose="00000400000000000000" pitchFamily="2" charset="0"/>
              </a:rPr>
              <a:t> </a:t>
            </a:r>
            <a:r>
              <a:rPr lang="en-US" dirty="0" err="1">
                <a:latin typeface="Barlow Light" panose="00000400000000000000" pitchFamily="2" charset="0"/>
              </a:rPr>
              <a:t>của</a:t>
            </a:r>
            <a:r>
              <a:rPr lang="en-US" dirty="0">
                <a:latin typeface="Barlow Light" panose="00000400000000000000" pitchFamily="2" charset="0"/>
              </a:rPr>
              <a:t> </a:t>
            </a:r>
            <a:r>
              <a:rPr lang="en-US" dirty="0" err="1">
                <a:latin typeface="Barlow Light" panose="00000400000000000000" pitchFamily="2" charset="0"/>
              </a:rPr>
              <a:t>độc</a:t>
            </a:r>
            <a:r>
              <a:rPr lang="en-US" dirty="0">
                <a:latin typeface="Barlow Light" panose="00000400000000000000" pitchFamily="2" charset="0"/>
              </a:rPr>
              <a:t> </a:t>
            </a:r>
            <a:r>
              <a:rPr lang="en-US" dirty="0" err="1">
                <a:latin typeface="Barlow Light" panose="00000400000000000000" pitchFamily="2" charset="0"/>
              </a:rPr>
              <a:t>quyền</a:t>
            </a:r>
            <a:endParaRPr lang="en-US" dirty="0">
              <a:latin typeface="Barlow Light" panose="00000400000000000000" pitchFamily="2" charset="0"/>
            </a:endParaRPr>
          </a:p>
        </p:txBody>
      </p:sp>
      <p:sp>
        <p:nvSpPr>
          <p:cNvPr id="3" name="Text Placeholder 2">
            <a:extLst>
              <a:ext uri="{FF2B5EF4-FFF2-40B4-BE49-F238E27FC236}">
                <a16:creationId xmlns:a16="http://schemas.microsoft.com/office/drawing/2014/main" id="{0BF460F3-989A-427F-91C1-62E274B0AE7D}"/>
              </a:ext>
            </a:extLst>
          </p:cNvPr>
          <p:cNvSpPr>
            <a:spLocks noGrp="1"/>
          </p:cNvSpPr>
          <p:nvPr>
            <p:ph type="body" idx="1"/>
          </p:nvPr>
        </p:nvSpPr>
        <p:spPr>
          <a:xfrm>
            <a:off x="1199775" y="1599700"/>
            <a:ext cx="5072071" cy="2225801"/>
          </a:xfrm>
        </p:spPr>
        <p:txBody>
          <a:bodyPr/>
          <a:lstStyle/>
          <a:p>
            <a:r>
              <a:rPr lang="en-US" sz="1800" dirty="0" err="1">
                <a:latin typeface="Barlow Light" panose="00000400000000000000" pitchFamily="2" charset="0"/>
                <a:cs typeface="Times New Roman" panose="02020603050405020304" pitchFamily="18" charset="0"/>
              </a:rPr>
              <a:t>Là</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hình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thức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quyền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đa</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ngành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tồn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tại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dưới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dạng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một</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hiệp</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nghị</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ký</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kết</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giữa</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ngân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hàng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và</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công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nghiệp</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để</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cùng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nhau</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tiến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hành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nghiệp</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vụ</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tài</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chính</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lớn</a:t>
            </a:r>
            <a:endParaRPr lang="en-US" sz="1800" dirty="0">
              <a:latin typeface="Barlow Light" panose="00000400000000000000" pitchFamily="2" charset="0"/>
              <a:cs typeface="Times New Roman" panose="02020603050405020304" pitchFamily="18" charset="0"/>
            </a:endParaRPr>
          </a:p>
          <a:p>
            <a:r>
              <a:rPr lang="en-US" sz="1800" dirty="0" err="1">
                <a:latin typeface="Barlow Light" panose="00000400000000000000" pitchFamily="2" charset="0"/>
                <a:cs typeface="Times New Roman" panose="02020603050405020304" pitchFamily="18" charset="0"/>
              </a:rPr>
              <a:t>Thông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thường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đứng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đầu</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một</a:t>
            </a:r>
            <a:r>
              <a:rPr lang="en-US" sz="1800" dirty="0">
                <a:latin typeface="Barlow Light" panose="00000400000000000000" pitchFamily="2" charset="0"/>
                <a:cs typeface="Times New Roman" panose="02020603050405020304" pitchFamily="18" charset="0"/>
              </a:rPr>
              <a:t> consortium </a:t>
            </a:r>
            <a:r>
              <a:rPr lang="en-US" sz="1800" dirty="0" err="1">
                <a:latin typeface="Barlow Light" panose="00000400000000000000" pitchFamily="2" charset="0"/>
                <a:cs typeface="Times New Roman" panose="02020603050405020304" pitchFamily="18" charset="0"/>
              </a:rPr>
              <a:t>là</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một</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ngân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hàng</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độc</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quyền</a:t>
            </a:r>
            <a:r>
              <a:rPr lang="en-US" sz="1800" dirty="0">
                <a:latin typeface="Barlow Light" panose="00000400000000000000" pitchFamily="2" charset="0"/>
                <a:cs typeface="Times New Roman" panose="02020603050405020304" pitchFamily="18" charset="0"/>
              </a:rPr>
              <a:t>  </a:t>
            </a:r>
            <a:r>
              <a:rPr lang="en-US" sz="1800" dirty="0" err="1">
                <a:latin typeface="Barlow Light" panose="00000400000000000000" pitchFamily="2" charset="0"/>
                <a:cs typeface="Times New Roman" panose="02020603050405020304" pitchFamily="18" charset="0"/>
              </a:rPr>
              <a:t>lớn</a:t>
            </a:r>
            <a:endParaRPr lang="en-US" sz="1800"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06755BB-594C-4DA6-AFB6-186DA21DBAD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24</a:t>
            </a:fld>
            <a:endParaRPr lang="en">
              <a:latin typeface="Barlow Light" panose="00000400000000000000" pitchFamily="2" charset="0"/>
            </a:endParaRPr>
          </a:p>
        </p:txBody>
      </p:sp>
      <p:sp>
        <p:nvSpPr>
          <p:cNvPr id="6" name="TextBox 5">
            <a:extLst>
              <a:ext uri="{FF2B5EF4-FFF2-40B4-BE49-F238E27FC236}">
                <a16:creationId xmlns:a16="http://schemas.microsoft.com/office/drawing/2014/main" id="{9810E81F-99C5-4CF1-B1C7-302828C50C1F}"/>
              </a:ext>
            </a:extLst>
          </p:cNvPr>
          <p:cNvSpPr txBox="1"/>
          <p:nvPr/>
        </p:nvSpPr>
        <p:spPr>
          <a:xfrm>
            <a:off x="1538654" y="3585787"/>
            <a:ext cx="4577860" cy="492699"/>
          </a:xfrm>
          <a:prstGeom prst="rect">
            <a:avLst/>
          </a:prstGeom>
          <a:noFill/>
        </p:spPr>
        <p:txBody>
          <a:bodyPr wrap="square">
            <a:spAutoFit/>
          </a:bodyPr>
          <a:lstStyle/>
          <a:p>
            <a:pPr>
              <a:lnSpc>
                <a:spcPts val="3600"/>
              </a:lnSpc>
            </a:pPr>
            <a:r>
              <a:rPr lang="en-US" sz="1800" spc="120" dirty="0" err="1">
                <a:solidFill>
                  <a:srgbClr val="4D4A46"/>
                </a:solidFill>
                <a:latin typeface="Barlow Light" panose="00000400000000000000" pitchFamily="2" charset="0"/>
                <a:cs typeface="Times New Roman" panose="02020603050405020304" pitchFamily="18" charset="0"/>
              </a:rPr>
              <a:t>Ví</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dụ</a:t>
            </a:r>
            <a:r>
              <a:rPr lang="en-US" sz="1800" spc="120" dirty="0">
                <a:solidFill>
                  <a:srgbClr val="4D4A46"/>
                </a:solidFill>
                <a:latin typeface="Barlow Light" panose="00000400000000000000" pitchFamily="2" charset="0"/>
                <a:cs typeface="Times New Roman" panose="02020603050405020304" pitchFamily="18" charset="0"/>
              </a:rPr>
              <a:t> ở </a:t>
            </a:r>
            <a:r>
              <a:rPr lang="en-US" sz="1800" spc="120" dirty="0" err="1">
                <a:solidFill>
                  <a:srgbClr val="4D4A46"/>
                </a:solidFill>
                <a:latin typeface="Barlow Light" panose="00000400000000000000" pitchFamily="2" charset="0"/>
                <a:cs typeface="Times New Roman" panose="02020603050405020304" pitchFamily="18" charset="0"/>
              </a:rPr>
              <a:t>Mỹ</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ngân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hàng</a:t>
            </a:r>
            <a:r>
              <a:rPr lang="en-US" sz="1800" spc="120" dirty="0">
                <a:solidFill>
                  <a:srgbClr val="4D4A46"/>
                </a:solidFill>
                <a:latin typeface="Barlow Light" panose="00000400000000000000" pitchFamily="2" charset="0"/>
                <a:cs typeface="Times New Roman" panose="02020603050405020304" pitchFamily="18" charset="0"/>
              </a:rPr>
              <a:t> MOÓCGAN.</a:t>
            </a:r>
          </a:p>
        </p:txBody>
      </p:sp>
      <p:sp>
        <p:nvSpPr>
          <p:cNvPr id="8" name="TextBox 7">
            <a:extLst>
              <a:ext uri="{FF2B5EF4-FFF2-40B4-BE49-F238E27FC236}">
                <a16:creationId xmlns:a16="http://schemas.microsoft.com/office/drawing/2014/main" id="{86E4E641-AEB1-4947-875B-726461CDDC5A}"/>
              </a:ext>
            </a:extLst>
          </p:cNvPr>
          <p:cNvSpPr txBox="1"/>
          <p:nvPr/>
        </p:nvSpPr>
        <p:spPr>
          <a:xfrm>
            <a:off x="1362808" y="4325311"/>
            <a:ext cx="4577860" cy="461665"/>
          </a:xfrm>
          <a:prstGeom prst="rect">
            <a:avLst/>
          </a:prstGeom>
          <a:noFill/>
        </p:spPr>
        <p:txBody>
          <a:bodyPr wrap="square">
            <a:spAutoFit/>
          </a:bodyPr>
          <a:lstStyle/>
          <a:p>
            <a:pPr algn="ctr"/>
            <a:r>
              <a:rPr lang="en-US" sz="2400" b="1" spc="179" dirty="0">
                <a:solidFill>
                  <a:srgbClr val="4D4A46"/>
                </a:solidFill>
                <a:latin typeface="Barlow Light" panose="00000400000000000000" pitchFamily="2" charset="0"/>
              </a:rPr>
              <a:t>CONSORTIUM</a:t>
            </a:r>
            <a:endParaRPr lang="en-US" sz="2400" dirty="0">
              <a:latin typeface="Barlow Light" panose="00000400000000000000" pitchFamily="2" charset="0"/>
            </a:endParaRPr>
          </a:p>
        </p:txBody>
      </p:sp>
      <p:grpSp>
        <p:nvGrpSpPr>
          <p:cNvPr id="9" name="Group 7">
            <a:extLst>
              <a:ext uri="{FF2B5EF4-FFF2-40B4-BE49-F238E27FC236}">
                <a16:creationId xmlns:a16="http://schemas.microsoft.com/office/drawing/2014/main" id="{368E317E-3058-412C-BFDF-3F49FA5EC93D}"/>
              </a:ext>
            </a:extLst>
          </p:cNvPr>
          <p:cNvGrpSpPr>
            <a:grpSpLocks noChangeAspect="1"/>
          </p:cNvGrpSpPr>
          <p:nvPr/>
        </p:nvGrpSpPr>
        <p:grpSpPr>
          <a:xfrm>
            <a:off x="6455393" y="1897306"/>
            <a:ext cx="2468596" cy="2592493"/>
            <a:chOff x="0" y="0"/>
            <a:chExt cx="4198620" cy="3079750"/>
          </a:xfrm>
        </p:grpSpPr>
        <p:sp>
          <p:nvSpPr>
            <p:cNvPr id="10" name="Freeform 8">
              <a:extLst>
                <a:ext uri="{FF2B5EF4-FFF2-40B4-BE49-F238E27FC236}">
                  <a16:creationId xmlns:a16="http://schemas.microsoft.com/office/drawing/2014/main" id="{792F7549-4675-41BC-8FD0-7A9B94198AB6}"/>
                </a:ext>
              </a:extLst>
            </p:cNvPr>
            <p:cNvSpPr/>
            <p:nvPr/>
          </p:nvSpPr>
          <p:spPr>
            <a:xfrm>
              <a:off x="-12699" y="-2540"/>
              <a:ext cx="4215129" cy="3083560"/>
            </a:xfrm>
            <a:custGeom>
              <a:avLst/>
              <a:gdLst/>
              <a:ahLst/>
              <a:cxnLst/>
              <a:rect l="l" t="t" r="r" b="b"/>
              <a:pathLst>
                <a:path w="4215129" h="3083560">
                  <a:moveTo>
                    <a:pt x="4196079" y="1511300"/>
                  </a:moveTo>
                  <a:cubicBezTo>
                    <a:pt x="4199889" y="1508760"/>
                    <a:pt x="4203699" y="1507490"/>
                    <a:pt x="4206239" y="1503680"/>
                  </a:cubicBezTo>
                  <a:cubicBezTo>
                    <a:pt x="4208779" y="1501140"/>
                    <a:pt x="4213859" y="1497330"/>
                    <a:pt x="4213859" y="1493520"/>
                  </a:cubicBezTo>
                  <a:cubicBezTo>
                    <a:pt x="4213859" y="1490980"/>
                    <a:pt x="4208779" y="1487170"/>
                    <a:pt x="4206239" y="1484630"/>
                  </a:cubicBezTo>
                  <a:lnTo>
                    <a:pt x="4194809" y="1473200"/>
                  </a:lnTo>
                  <a:cubicBezTo>
                    <a:pt x="4197349" y="1470660"/>
                    <a:pt x="4202429" y="1469390"/>
                    <a:pt x="4202429" y="1465580"/>
                  </a:cubicBezTo>
                  <a:cubicBezTo>
                    <a:pt x="4204969" y="1455420"/>
                    <a:pt x="4208779" y="1445260"/>
                    <a:pt x="4208779" y="1435100"/>
                  </a:cubicBezTo>
                  <a:cubicBezTo>
                    <a:pt x="4208779" y="1430020"/>
                    <a:pt x="4199889" y="1426210"/>
                    <a:pt x="4194809" y="1419860"/>
                  </a:cubicBezTo>
                  <a:cubicBezTo>
                    <a:pt x="4199889" y="1419860"/>
                    <a:pt x="4202429" y="1419860"/>
                    <a:pt x="4206239" y="1418590"/>
                  </a:cubicBezTo>
                  <a:lnTo>
                    <a:pt x="4206239" y="1414780"/>
                  </a:lnTo>
                  <a:lnTo>
                    <a:pt x="4194809" y="1414780"/>
                  </a:lnTo>
                  <a:cubicBezTo>
                    <a:pt x="4187189" y="1409700"/>
                    <a:pt x="4179569" y="1399540"/>
                    <a:pt x="4177029" y="1400810"/>
                  </a:cubicBezTo>
                  <a:cubicBezTo>
                    <a:pt x="4163059" y="1408430"/>
                    <a:pt x="4163059" y="1398270"/>
                    <a:pt x="4160519" y="1390650"/>
                  </a:cubicBezTo>
                  <a:cubicBezTo>
                    <a:pt x="4155439" y="1391920"/>
                    <a:pt x="4150359" y="1393190"/>
                    <a:pt x="4146549" y="1391920"/>
                  </a:cubicBezTo>
                  <a:cubicBezTo>
                    <a:pt x="4137659" y="1390650"/>
                    <a:pt x="4128769" y="1386840"/>
                    <a:pt x="4119879" y="1386840"/>
                  </a:cubicBezTo>
                  <a:cubicBezTo>
                    <a:pt x="4108449" y="1385570"/>
                    <a:pt x="4095749" y="1385570"/>
                    <a:pt x="4083049" y="1384300"/>
                  </a:cubicBezTo>
                  <a:cubicBezTo>
                    <a:pt x="4063999" y="1381760"/>
                    <a:pt x="4044949" y="1379220"/>
                    <a:pt x="4025899" y="1376680"/>
                  </a:cubicBezTo>
                  <a:cubicBezTo>
                    <a:pt x="4024629" y="1376680"/>
                    <a:pt x="4022089" y="1379220"/>
                    <a:pt x="4020819" y="1379220"/>
                  </a:cubicBezTo>
                  <a:cubicBezTo>
                    <a:pt x="4010659" y="1377950"/>
                    <a:pt x="4000499" y="1376680"/>
                    <a:pt x="3991609" y="1374140"/>
                  </a:cubicBezTo>
                  <a:cubicBezTo>
                    <a:pt x="3989069" y="1372870"/>
                    <a:pt x="3987799" y="1366520"/>
                    <a:pt x="3987799" y="1363980"/>
                  </a:cubicBezTo>
                  <a:cubicBezTo>
                    <a:pt x="4001769" y="1353820"/>
                    <a:pt x="4015740" y="1343660"/>
                    <a:pt x="4024629" y="1337310"/>
                  </a:cubicBezTo>
                  <a:cubicBezTo>
                    <a:pt x="4034789" y="1336040"/>
                    <a:pt x="4041139" y="1334770"/>
                    <a:pt x="4050029" y="1334770"/>
                  </a:cubicBezTo>
                  <a:cubicBezTo>
                    <a:pt x="4042409" y="1324610"/>
                    <a:pt x="4037329" y="1319530"/>
                    <a:pt x="4030979" y="1311910"/>
                  </a:cubicBezTo>
                  <a:cubicBezTo>
                    <a:pt x="4027169" y="1313180"/>
                    <a:pt x="4023359" y="1314450"/>
                    <a:pt x="4017009" y="1316990"/>
                  </a:cubicBezTo>
                  <a:cubicBezTo>
                    <a:pt x="4017009" y="1310640"/>
                    <a:pt x="4017009" y="1304290"/>
                    <a:pt x="4018279" y="1304290"/>
                  </a:cubicBezTo>
                  <a:cubicBezTo>
                    <a:pt x="4023359" y="1303020"/>
                    <a:pt x="4030979" y="1301750"/>
                    <a:pt x="4034789" y="1304290"/>
                  </a:cubicBezTo>
                  <a:cubicBezTo>
                    <a:pt x="4039869" y="1308100"/>
                    <a:pt x="4042409" y="1314450"/>
                    <a:pt x="4047489" y="1322070"/>
                  </a:cubicBezTo>
                  <a:cubicBezTo>
                    <a:pt x="4050029" y="1322070"/>
                    <a:pt x="4055109" y="1323340"/>
                    <a:pt x="4060189" y="1323340"/>
                  </a:cubicBezTo>
                  <a:cubicBezTo>
                    <a:pt x="4058919" y="1306830"/>
                    <a:pt x="4058919" y="1306830"/>
                    <a:pt x="4044949" y="1282700"/>
                  </a:cubicBezTo>
                  <a:cubicBezTo>
                    <a:pt x="4062729" y="1282700"/>
                    <a:pt x="4067809" y="1277620"/>
                    <a:pt x="4063999" y="1259840"/>
                  </a:cubicBezTo>
                  <a:cubicBezTo>
                    <a:pt x="4075429" y="1258570"/>
                    <a:pt x="4088129" y="1257300"/>
                    <a:pt x="4099559" y="1257300"/>
                  </a:cubicBezTo>
                  <a:cubicBezTo>
                    <a:pt x="4098289" y="1254760"/>
                    <a:pt x="4095749" y="1249680"/>
                    <a:pt x="4094479" y="1245870"/>
                  </a:cubicBezTo>
                  <a:cubicBezTo>
                    <a:pt x="4099559" y="1247140"/>
                    <a:pt x="4103369" y="1248410"/>
                    <a:pt x="4105909" y="1249680"/>
                  </a:cubicBezTo>
                  <a:cubicBezTo>
                    <a:pt x="4107179" y="1243330"/>
                    <a:pt x="4107179" y="1236980"/>
                    <a:pt x="4108449" y="1231900"/>
                  </a:cubicBezTo>
                  <a:cubicBezTo>
                    <a:pt x="4109719" y="1225550"/>
                    <a:pt x="4110989" y="1217930"/>
                    <a:pt x="4112259" y="1211580"/>
                  </a:cubicBezTo>
                  <a:cubicBezTo>
                    <a:pt x="4112259" y="1209040"/>
                    <a:pt x="4110989" y="1205230"/>
                    <a:pt x="4112259" y="1201420"/>
                  </a:cubicBezTo>
                  <a:cubicBezTo>
                    <a:pt x="4116069" y="1191260"/>
                    <a:pt x="4117339" y="1176020"/>
                    <a:pt x="4113529" y="1168400"/>
                  </a:cubicBezTo>
                  <a:cubicBezTo>
                    <a:pt x="4116069" y="1165860"/>
                    <a:pt x="4117339" y="1162050"/>
                    <a:pt x="4117339" y="1159510"/>
                  </a:cubicBezTo>
                  <a:cubicBezTo>
                    <a:pt x="4117339" y="1149350"/>
                    <a:pt x="4117339" y="1137920"/>
                    <a:pt x="4116069" y="1127760"/>
                  </a:cubicBezTo>
                  <a:cubicBezTo>
                    <a:pt x="4114799" y="1117600"/>
                    <a:pt x="4113529" y="1108710"/>
                    <a:pt x="4112259" y="1098550"/>
                  </a:cubicBezTo>
                  <a:cubicBezTo>
                    <a:pt x="4110989" y="1096010"/>
                    <a:pt x="4110989" y="1093470"/>
                    <a:pt x="4112259" y="1089660"/>
                  </a:cubicBezTo>
                  <a:cubicBezTo>
                    <a:pt x="4116069" y="1079500"/>
                    <a:pt x="4118609" y="1069340"/>
                    <a:pt x="4110989" y="1059180"/>
                  </a:cubicBezTo>
                  <a:cubicBezTo>
                    <a:pt x="4108449" y="1056640"/>
                    <a:pt x="4109719" y="1050290"/>
                    <a:pt x="4110989" y="1046480"/>
                  </a:cubicBezTo>
                  <a:cubicBezTo>
                    <a:pt x="4114799" y="1032510"/>
                    <a:pt x="4107179" y="1021080"/>
                    <a:pt x="4093209" y="1018540"/>
                  </a:cubicBezTo>
                  <a:lnTo>
                    <a:pt x="4088129" y="1018540"/>
                  </a:lnTo>
                  <a:cubicBezTo>
                    <a:pt x="4089399" y="1014730"/>
                    <a:pt x="4090669" y="1013460"/>
                    <a:pt x="4091939" y="1010920"/>
                  </a:cubicBezTo>
                  <a:cubicBezTo>
                    <a:pt x="4088129" y="1009650"/>
                    <a:pt x="4084319" y="1009650"/>
                    <a:pt x="4081779" y="1007110"/>
                  </a:cubicBezTo>
                  <a:cubicBezTo>
                    <a:pt x="4079239" y="1005840"/>
                    <a:pt x="4077969" y="1002030"/>
                    <a:pt x="4075429" y="1000760"/>
                  </a:cubicBezTo>
                  <a:cubicBezTo>
                    <a:pt x="4065269" y="995680"/>
                    <a:pt x="4053839" y="990600"/>
                    <a:pt x="4042409" y="985520"/>
                  </a:cubicBezTo>
                  <a:cubicBezTo>
                    <a:pt x="4038599" y="984250"/>
                    <a:pt x="4033519" y="984250"/>
                    <a:pt x="4029709" y="984250"/>
                  </a:cubicBezTo>
                  <a:cubicBezTo>
                    <a:pt x="4027169" y="985520"/>
                    <a:pt x="4025899" y="980440"/>
                    <a:pt x="4023359" y="980440"/>
                  </a:cubicBezTo>
                  <a:cubicBezTo>
                    <a:pt x="4005579" y="976630"/>
                    <a:pt x="3987799" y="974090"/>
                    <a:pt x="3970019" y="969010"/>
                  </a:cubicBezTo>
                  <a:cubicBezTo>
                    <a:pt x="3956049" y="963930"/>
                    <a:pt x="3939539" y="974090"/>
                    <a:pt x="3925569" y="963930"/>
                  </a:cubicBezTo>
                  <a:cubicBezTo>
                    <a:pt x="3924299" y="962660"/>
                    <a:pt x="3921759" y="965200"/>
                    <a:pt x="3920489" y="965200"/>
                  </a:cubicBezTo>
                  <a:cubicBezTo>
                    <a:pt x="3909059" y="962660"/>
                    <a:pt x="3898899" y="969010"/>
                    <a:pt x="3887469" y="965200"/>
                  </a:cubicBezTo>
                  <a:cubicBezTo>
                    <a:pt x="3876039" y="961390"/>
                    <a:pt x="3863339" y="960120"/>
                    <a:pt x="3858259" y="948690"/>
                  </a:cubicBezTo>
                  <a:cubicBezTo>
                    <a:pt x="3853179" y="937260"/>
                    <a:pt x="3849369" y="925830"/>
                    <a:pt x="3849369" y="914400"/>
                  </a:cubicBezTo>
                  <a:cubicBezTo>
                    <a:pt x="3850639" y="900430"/>
                    <a:pt x="3856989" y="885190"/>
                    <a:pt x="3832859" y="887730"/>
                  </a:cubicBezTo>
                  <a:cubicBezTo>
                    <a:pt x="3834129" y="885190"/>
                    <a:pt x="3834129" y="882650"/>
                    <a:pt x="3835399" y="881380"/>
                  </a:cubicBezTo>
                  <a:cubicBezTo>
                    <a:pt x="3761739" y="873760"/>
                    <a:pt x="3688079" y="867410"/>
                    <a:pt x="3615689" y="859790"/>
                  </a:cubicBezTo>
                  <a:cubicBezTo>
                    <a:pt x="3613149" y="850900"/>
                    <a:pt x="3610609" y="840740"/>
                    <a:pt x="3608069" y="826770"/>
                  </a:cubicBezTo>
                  <a:cubicBezTo>
                    <a:pt x="3622039" y="842010"/>
                    <a:pt x="3634739" y="850900"/>
                    <a:pt x="3652519" y="849630"/>
                  </a:cubicBezTo>
                  <a:cubicBezTo>
                    <a:pt x="3653789" y="839470"/>
                    <a:pt x="3652519" y="831850"/>
                    <a:pt x="3642359" y="825500"/>
                  </a:cubicBezTo>
                  <a:cubicBezTo>
                    <a:pt x="3641089" y="824230"/>
                    <a:pt x="3639819" y="819150"/>
                    <a:pt x="3641089" y="816610"/>
                  </a:cubicBezTo>
                  <a:cubicBezTo>
                    <a:pt x="3646169" y="803910"/>
                    <a:pt x="3651249" y="792480"/>
                    <a:pt x="3655059" y="781050"/>
                  </a:cubicBezTo>
                  <a:cubicBezTo>
                    <a:pt x="3660139" y="784860"/>
                    <a:pt x="3663949" y="787400"/>
                    <a:pt x="3669029" y="789940"/>
                  </a:cubicBezTo>
                  <a:lnTo>
                    <a:pt x="3671569" y="787400"/>
                  </a:lnTo>
                  <a:lnTo>
                    <a:pt x="3656329" y="764540"/>
                  </a:lnTo>
                  <a:cubicBezTo>
                    <a:pt x="3666489" y="767080"/>
                    <a:pt x="3675379" y="768350"/>
                    <a:pt x="3686809" y="770890"/>
                  </a:cubicBezTo>
                  <a:cubicBezTo>
                    <a:pt x="3682999" y="763270"/>
                    <a:pt x="3679189" y="758190"/>
                    <a:pt x="3679189" y="758190"/>
                  </a:cubicBezTo>
                  <a:cubicBezTo>
                    <a:pt x="3685539" y="753110"/>
                    <a:pt x="3691889" y="748030"/>
                    <a:pt x="3700779" y="741680"/>
                  </a:cubicBezTo>
                  <a:cubicBezTo>
                    <a:pt x="3700779" y="740410"/>
                    <a:pt x="3702049" y="732790"/>
                    <a:pt x="3705859" y="731520"/>
                  </a:cubicBezTo>
                  <a:cubicBezTo>
                    <a:pt x="3713479" y="727710"/>
                    <a:pt x="3716019" y="734060"/>
                    <a:pt x="3718559" y="740410"/>
                  </a:cubicBezTo>
                  <a:cubicBezTo>
                    <a:pt x="3719829" y="744220"/>
                    <a:pt x="3727449" y="745490"/>
                    <a:pt x="3732529" y="746760"/>
                  </a:cubicBezTo>
                  <a:cubicBezTo>
                    <a:pt x="3737609" y="748030"/>
                    <a:pt x="3743959" y="748030"/>
                    <a:pt x="3750309" y="746760"/>
                  </a:cubicBezTo>
                  <a:cubicBezTo>
                    <a:pt x="3760469" y="746760"/>
                    <a:pt x="3770629" y="745490"/>
                    <a:pt x="3784599" y="744220"/>
                  </a:cubicBezTo>
                  <a:cubicBezTo>
                    <a:pt x="3774440" y="741680"/>
                    <a:pt x="3766819" y="739140"/>
                    <a:pt x="3760469" y="737870"/>
                  </a:cubicBezTo>
                  <a:cubicBezTo>
                    <a:pt x="3760469" y="736600"/>
                    <a:pt x="3760469" y="735330"/>
                    <a:pt x="3759199" y="734060"/>
                  </a:cubicBezTo>
                  <a:cubicBezTo>
                    <a:pt x="3769359" y="731520"/>
                    <a:pt x="3779519" y="728980"/>
                    <a:pt x="3788409" y="726440"/>
                  </a:cubicBezTo>
                  <a:cubicBezTo>
                    <a:pt x="3798569" y="728980"/>
                    <a:pt x="3807459" y="732790"/>
                    <a:pt x="3815079" y="735330"/>
                  </a:cubicBezTo>
                  <a:cubicBezTo>
                    <a:pt x="3817619" y="758190"/>
                    <a:pt x="3832859" y="739140"/>
                    <a:pt x="3841749" y="741680"/>
                  </a:cubicBezTo>
                  <a:cubicBezTo>
                    <a:pt x="3839209" y="736600"/>
                    <a:pt x="3835399" y="731520"/>
                    <a:pt x="3831590" y="725170"/>
                  </a:cubicBezTo>
                  <a:cubicBezTo>
                    <a:pt x="3848099"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69" y="736600"/>
                  </a:cubicBezTo>
                  <a:cubicBezTo>
                    <a:pt x="3992879" y="735330"/>
                    <a:pt x="3995419" y="735330"/>
                    <a:pt x="3996690" y="734060"/>
                  </a:cubicBezTo>
                  <a:cubicBezTo>
                    <a:pt x="3999230" y="725170"/>
                    <a:pt x="4000499"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19"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19" y="78740"/>
                  </a:lnTo>
                  <a:cubicBezTo>
                    <a:pt x="2221230" y="80010"/>
                    <a:pt x="2200909" y="85090"/>
                    <a:pt x="2180590" y="86360"/>
                  </a:cubicBezTo>
                  <a:cubicBezTo>
                    <a:pt x="2148840" y="88900"/>
                    <a:pt x="2115819" y="90170"/>
                    <a:pt x="2084069" y="92710"/>
                  </a:cubicBezTo>
                  <a:cubicBezTo>
                    <a:pt x="2076449" y="92710"/>
                    <a:pt x="2067559"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1"/>
                  </a:cubicBezTo>
                  <a:cubicBezTo>
                    <a:pt x="29210" y="1938021"/>
                    <a:pt x="29210" y="1967231"/>
                    <a:pt x="34290" y="1968500"/>
                  </a:cubicBezTo>
                  <a:cubicBezTo>
                    <a:pt x="43180" y="1972310"/>
                    <a:pt x="45720" y="1983740"/>
                    <a:pt x="53340" y="1988821"/>
                  </a:cubicBezTo>
                  <a:cubicBezTo>
                    <a:pt x="54610" y="1990091"/>
                    <a:pt x="55880" y="1992631"/>
                    <a:pt x="55880" y="1992631"/>
                  </a:cubicBezTo>
                  <a:cubicBezTo>
                    <a:pt x="45720" y="2004060"/>
                    <a:pt x="60960" y="1998981"/>
                    <a:pt x="63500" y="2004060"/>
                  </a:cubicBezTo>
                  <a:cubicBezTo>
                    <a:pt x="60960" y="2010410"/>
                    <a:pt x="55880" y="2016760"/>
                    <a:pt x="54610" y="2024381"/>
                  </a:cubicBezTo>
                  <a:cubicBezTo>
                    <a:pt x="53340" y="2032001"/>
                    <a:pt x="54610" y="2038351"/>
                    <a:pt x="66040" y="2034541"/>
                  </a:cubicBezTo>
                  <a:cubicBezTo>
                    <a:pt x="64770" y="2045971"/>
                    <a:pt x="63500" y="2056131"/>
                    <a:pt x="62230" y="2067561"/>
                  </a:cubicBezTo>
                  <a:cubicBezTo>
                    <a:pt x="63500" y="2067561"/>
                    <a:pt x="64770" y="2066291"/>
                    <a:pt x="64770" y="2066291"/>
                  </a:cubicBezTo>
                  <a:cubicBezTo>
                    <a:pt x="68580" y="2075181"/>
                    <a:pt x="71120" y="2082801"/>
                    <a:pt x="74930" y="2090421"/>
                  </a:cubicBezTo>
                  <a:cubicBezTo>
                    <a:pt x="81280" y="2090421"/>
                    <a:pt x="87630" y="2091691"/>
                    <a:pt x="95250" y="2092960"/>
                  </a:cubicBezTo>
                  <a:lnTo>
                    <a:pt x="95250" y="2096771"/>
                  </a:lnTo>
                  <a:cubicBezTo>
                    <a:pt x="91440" y="2098041"/>
                    <a:pt x="87630" y="2099310"/>
                    <a:pt x="83820" y="2100581"/>
                  </a:cubicBezTo>
                  <a:cubicBezTo>
                    <a:pt x="85090" y="2101851"/>
                    <a:pt x="87630" y="2101851"/>
                    <a:pt x="87630" y="2101851"/>
                  </a:cubicBezTo>
                  <a:cubicBezTo>
                    <a:pt x="88900" y="2120901"/>
                    <a:pt x="105410" y="2118361"/>
                    <a:pt x="116840" y="2123441"/>
                  </a:cubicBezTo>
                  <a:cubicBezTo>
                    <a:pt x="121920" y="2125981"/>
                    <a:pt x="128270" y="2127251"/>
                    <a:pt x="132080" y="2125981"/>
                  </a:cubicBezTo>
                  <a:cubicBezTo>
                    <a:pt x="139700" y="2122171"/>
                    <a:pt x="144780" y="2123441"/>
                    <a:pt x="144780" y="2131060"/>
                  </a:cubicBezTo>
                  <a:cubicBezTo>
                    <a:pt x="144780" y="2134871"/>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1"/>
                    <a:pt x="265430" y="2128521"/>
                  </a:cubicBezTo>
                  <a:cubicBezTo>
                    <a:pt x="275590" y="2128521"/>
                    <a:pt x="284480" y="2128521"/>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19" y="3074670"/>
                    <a:pt x="881380" y="3075940"/>
                    <a:pt x="878840" y="3077210"/>
                  </a:cubicBezTo>
                  <a:cubicBezTo>
                    <a:pt x="881380" y="3078480"/>
                    <a:pt x="883920" y="3081020"/>
                    <a:pt x="887730" y="3082290"/>
                  </a:cubicBezTo>
                  <a:cubicBezTo>
                    <a:pt x="891539" y="3083560"/>
                    <a:pt x="895349"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599" y="3012440"/>
                    <a:pt x="1374140" y="3012440"/>
                  </a:cubicBezTo>
                  <a:cubicBezTo>
                    <a:pt x="1375410" y="3017520"/>
                    <a:pt x="1374140" y="3023870"/>
                    <a:pt x="1376680" y="3025140"/>
                  </a:cubicBezTo>
                  <a:cubicBezTo>
                    <a:pt x="1380490" y="3027680"/>
                    <a:pt x="1386840" y="3027680"/>
                    <a:pt x="1391919" y="3026410"/>
                  </a:cubicBezTo>
                  <a:cubicBezTo>
                    <a:pt x="1398269" y="3025140"/>
                    <a:pt x="1405889" y="3018790"/>
                    <a:pt x="1408430" y="3021330"/>
                  </a:cubicBezTo>
                  <a:cubicBezTo>
                    <a:pt x="1421130" y="3031490"/>
                    <a:pt x="1430019" y="3022600"/>
                    <a:pt x="1436369" y="3017520"/>
                  </a:cubicBezTo>
                  <a:cubicBezTo>
                    <a:pt x="1441449" y="3018790"/>
                    <a:pt x="1443989" y="3022600"/>
                    <a:pt x="1446530" y="3021330"/>
                  </a:cubicBezTo>
                  <a:cubicBezTo>
                    <a:pt x="1452880" y="3020060"/>
                    <a:pt x="1460499" y="3018790"/>
                    <a:pt x="1466849" y="3017520"/>
                  </a:cubicBezTo>
                  <a:cubicBezTo>
                    <a:pt x="1480819" y="3013710"/>
                    <a:pt x="1496060" y="3011170"/>
                    <a:pt x="1510030" y="3011170"/>
                  </a:cubicBezTo>
                  <a:cubicBezTo>
                    <a:pt x="1529080" y="3009900"/>
                    <a:pt x="1546860" y="3004820"/>
                    <a:pt x="1565910" y="3003550"/>
                  </a:cubicBezTo>
                  <a:cubicBezTo>
                    <a:pt x="1574799" y="3002280"/>
                    <a:pt x="1583690" y="3004820"/>
                    <a:pt x="1592580" y="3006090"/>
                  </a:cubicBezTo>
                  <a:cubicBezTo>
                    <a:pt x="1595119" y="3006090"/>
                    <a:pt x="1598930" y="3006090"/>
                    <a:pt x="1598930" y="3004820"/>
                  </a:cubicBezTo>
                  <a:cubicBezTo>
                    <a:pt x="1598930" y="2992120"/>
                    <a:pt x="1619249" y="2998470"/>
                    <a:pt x="1616710" y="2984500"/>
                  </a:cubicBezTo>
                  <a:cubicBezTo>
                    <a:pt x="1619249"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09" y="2980690"/>
                    <a:pt x="1691640" y="2979420"/>
                    <a:pt x="1700530" y="2985770"/>
                  </a:cubicBezTo>
                  <a:cubicBezTo>
                    <a:pt x="1699259" y="2987040"/>
                    <a:pt x="1696719" y="2988310"/>
                    <a:pt x="1694180" y="2990850"/>
                  </a:cubicBezTo>
                  <a:cubicBezTo>
                    <a:pt x="1709419" y="2987040"/>
                    <a:pt x="1723390" y="2979420"/>
                    <a:pt x="1738630" y="2980690"/>
                  </a:cubicBezTo>
                  <a:cubicBezTo>
                    <a:pt x="1753869" y="2980690"/>
                    <a:pt x="1769109" y="2983230"/>
                    <a:pt x="1783080" y="2974340"/>
                  </a:cubicBezTo>
                  <a:cubicBezTo>
                    <a:pt x="1784350" y="2978150"/>
                    <a:pt x="1784350" y="2981960"/>
                    <a:pt x="1786890" y="2983230"/>
                  </a:cubicBezTo>
                  <a:cubicBezTo>
                    <a:pt x="1790700" y="2985770"/>
                    <a:pt x="1797050" y="2987040"/>
                    <a:pt x="1798319" y="2985770"/>
                  </a:cubicBezTo>
                  <a:cubicBezTo>
                    <a:pt x="1805940" y="2974340"/>
                    <a:pt x="1818640" y="2975610"/>
                    <a:pt x="1826259" y="2981960"/>
                  </a:cubicBezTo>
                  <a:cubicBezTo>
                    <a:pt x="1836419" y="2989580"/>
                    <a:pt x="1842769" y="2983230"/>
                    <a:pt x="1851659" y="2981960"/>
                  </a:cubicBezTo>
                  <a:cubicBezTo>
                    <a:pt x="1844039" y="2978150"/>
                    <a:pt x="1837689" y="2974340"/>
                    <a:pt x="1831339" y="2971800"/>
                  </a:cubicBezTo>
                  <a:cubicBezTo>
                    <a:pt x="1832609" y="2970530"/>
                    <a:pt x="1832609" y="2969260"/>
                    <a:pt x="1833879" y="2967990"/>
                  </a:cubicBezTo>
                  <a:cubicBezTo>
                    <a:pt x="1837689" y="2969260"/>
                    <a:pt x="1842769" y="2970530"/>
                    <a:pt x="1846579" y="2973070"/>
                  </a:cubicBezTo>
                  <a:cubicBezTo>
                    <a:pt x="1847849" y="2967990"/>
                    <a:pt x="1850389" y="2964180"/>
                    <a:pt x="1851659" y="2960370"/>
                  </a:cubicBezTo>
                  <a:cubicBezTo>
                    <a:pt x="1864359" y="2966720"/>
                    <a:pt x="1875789" y="2971799"/>
                    <a:pt x="1889759" y="2962909"/>
                  </a:cubicBezTo>
                  <a:cubicBezTo>
                    <a:pt x="1892299" y="2961639"/>
                    <a:pt x="1902459" y="2954020"/>
                    <a:pt x="1899919" y="2966720"/>
                  </a:cubicBezTo>
                  <a:cubicBezTo>
                    <a:pt x="1893569" y="2970530"/>
                    <a:pt x="1887219" y="2974340"/>
                    <a:pt x="1880869" y="2976880"/>
                  </a:cubicBezTo>
                  <a:cubicBezTo>
                    <a:pt x="1880869" y="2978150"/>
                    <a:pt x="1882139" y="2978150"/>
                    <a:pt x="1882139" y="2979420"/>
                  </a:cubicBezTo>
                  <a:cubicBezTo>
                    <a:pt x="1889759" y="2978149"/>
                    <a:pt x="1898649" y="2976880"/>
                    <a:pt x="1907539" y="2975609"/>
                  </a:cubicBezTo>
                  <a:cubicBezTo>
                    <a:pt x="1904999" y="2971799"/>
                    <a:pt x="1903729" y="2969259"/>
                    <a:pt x="1902459" y="2966720"/>
                  </a:cubicBezTo>
                  <a:cubicBezTo>
                    <a:pt x="1911349" y="2967990"/>
                    <a:pt x="1921509" y="2969259"/>
                    <a:pt x="1930399" y="2967990"/>
                  </a:cubicBezTo>
                  <a:cubicBezTo>
                    <a:pt x="1949449" y="2966720"/>
                    <a:pt x="1963419" y="2947670"/>
                    <a:pt x="1986279" y="2955290"/>
                  </a:cubicBezTo>
                  <a:cubicBezTo>
                    <a:pt x="1993899" y="2957830"/>
                    <a:pt x="2011679" y="2955290"/>
                    <a:pt x="2012949" y="2938780"/>
                  </a:cubicBezTo>
                  <a:cubicBezTo>
                    <a:pt x="2012949" y="2942590"/>
                    <a:pt x="2012949" y="2947670"/>
                    <a:pt x="2014219" y="2950209"/>
                  </a:cubicBezTo>
                  <a:cubicBezTo>
                    <a:pt x="2026919" y="2946399"/>
                    <a:pt x="2038349" y="2942589"/>
                    <a:pt x="2051049" y="2938780"/>
                  </a:cubicBezTo>
                  <a:cubicBezTo>
                    <a:pt x="2051049" y="2940050"/>
                    <a:pt x="2048509" y="2943859"/>
                    <a:pt x="2049779" y="2946400"/>
                  </a:cubicBezTo>
                  <a:cubicBezTo>
                    <a:pt x="2049779" y="2950210"/>
                    <a:pt x="2052319" y="2954020"/>
                    <a:pt x="2054859" y="2956560"/>
                  </a:cubicBezTo>
                  <a:cubicBezTo>
                    <a:pt x="2056129" y="2957830"/>
                    <a:pt x="2062479" y="2956560"/>
                    <a:pt x="2062479" y="2955290"/>
                  </a:cubicBezTo>
                  <a:cubicBezTo>
                    <a:pt x="2065019" y="2943860"/>
                    <a:pt x="2073909" y="2945130"/>
                    <a:pt x="2082799" y="2945130"/>
                  </a:cubicBezTo>
                  <a:cubicBezTo>
                    <a:pt x="2090419" y="2945130"/>
                    <a:pt x="2099309" y="2943859"/>
                    <a:pt x="2108199" y="2942590"/>
                  </a:cubicBezTo>
                  <a:cubicBezTo>
                    <a:pt x="2112009" y="2936240"/>
                    <a:pt x="2114549" y="2926080"/>
                    <a:pt x="2127249" y="2938780"/>
                  </a:cubicBezTo>
                  <a:cubicBezTo>
                    <a:pt x="2132329" y="2943859"/>
                    <a:pt x="2145029" y="2942590"/>
                    <a:pt x="2146299" y="2932430"/>
                  </a:cubicBezTo>
                  <a:lnTo>
                    <a:pt x="2199639" y="2932430"/>
                  </a:lnTo>
                  <a:lnTo>
                    <a:pt x="2199639" y="2934970"/>
                  </a:lnTo>
                  <a:cubicBezTo>
                    <a:pt x="2205989" y="2933699"/>
                    <a:pt x="2212339" y="2931159"/>
                    <a:pt x="2217419" y="2929890"/>
                  </a:cubicBezTo>
                  <a:cubicBezTo>
                    <a:pt x="2221229" y="2936240"/>
                    <a:pt x="2225039" y="2942590"/>
                    <a:pt x="2230119" y="2950210"/>
                  </a:cubicBezTo>
                  <a:cubicBezTo>
                    <a:pt x="2239009" y="2926080"/>
                    <a:pt x="2249169" y="2921000"/>
                    <a:pt x="2266949" y="2929890"/>
                  </a:cubicBezTo>
                  <a:cubicBezTo>
                    <a:pt x="2269489" y="2931160"/>
                    <a:pt x="2269489" y="2937510"/>
                    <a:pt x="2270759" y="2942590"/>
                  </a:cubicBezTo>
                  <a:cubicBezTo>
                    <a:pt x="2272029" y="2941320"/>
                    <a:pt x="2279649" y="2938780"/>
                    <a:pt x="2279649" y="2937510"/>
                  </a:cubicBezTo>
                  <a:cubicBezTo>
                    <a:pt x="2278379" y="2927350"/>
                    <a:pt x="2292349" y="2934970"/>
                    <a:pt x="2291079" y="2927350"/>
                  </a:cubicBezTo>
                  <a:cubicBezTo>
                    <a:pt x="2302509" y="2932430"/>
                    <a:pt x="2305049" y="2924810"/>
                    <a:pt x="2307589" y="2919730"/>
                  </a:cubicBezTo>
                  <a:cubicBezTo>
                    <a:pt x="2302509" y="2915920"/>
                    <a:pt x="2299969" y="2913380"/>
                    <a:pt x="2296159" y="2909570"/>
                  </a:cubicBezTo>
                  <a:cubicBezTo>
                    <a:pt x="2297429" y="2908299"/>
                    <a:pt x="2297429" y="2907030"/>
                    <a:pt x="2298699" y="2905759"/>
                  </a:cubicBezTo>
                  <a:cubicBezTo>
                    <a:pt x="2308859" y="2912109"/>
                    <a:pt x="2319019" y="2918459"/>
                    <a:pt x="2325369" y="2922270"/>
                  </a:cubicBezTo>
                  <a:cubicBezTo>
                    <a:pt x="2335529" y="2920999"/>
                    <a:pt x="2344419" y="2920999"/>
                    <a:pt x="2353309" y="2919730"/>
                  </a:cubicBezTo>
                  <a:cubicBezTo>
                    <a:pt x="2362199" y="2918460"/>
                    <a:pt x="2371089" y="2914650"/>
                    <a:pt x="2381249" y="2912109"/>
                  </a:cubicBezTo>
                  <a:cubicBezTo>
                    <a:pt x="2382519" y="2914649"/>
                    <a:pt x="2383789" y="2915920"/>
                    <a:pt x="2385059" y="2918459"/>
                  </a:cubicBezTo>
                  <a:cubicBezTo>
                    <a:pt x="2388869" y="2913380"/>
                    <a:pt x="2391409" y="2908299"/>
                    <a:pt x="2396489" y="2899409"/>
                  </a:cubicBezTo>
                  <a:lnTo>
                    <a:pt x="2396489" y="2919730"/>
                  </a:lnTo>
                  <a:cubicBezTo>
                    <a:pt x="2407919" y="2912109"/>
                    <a:pt x="2416809" y="2905759"/>
                    <a:pt x="2424429" y="2899409"/>
                  </a:cubicBezTo>
                  <a:cubicBezTo>
                    <a:pt x="2429509" y="2908299"/>
                    <a:pt x="2433319" y="2917189"/>
                    <a:pt x="2437129" y="2924809"/>
                  </a:cubicBezTo>
                  <a:cubicBezTo>
                    <a:pt x="2438399" y="2924809"/>
                    <a:pt x="2438399" y="2923539"/>
                    <a:pt x="2439669" y="2923539"/>
                  </a:cubicBezTo>
                  <a:cubicBezTo>
                    <a:pt x="2438399" y="2918459"/>
                    <a:pt x="2437129" y="2913379"/>
                    <a:pt x="2434589" y="2907029"/>
                  </a:cubicBezTo>
                  <a:lnTo>
                    <a:pt x="2499359" y="2907029"/>
                  </a:lnTo>
                  <a:cubicBezTo>
                    <a:pt x="2505709" y="2895599"/>
                    <a:pt x="2519679" y="2894329"/>
                    <a:pt x="2531109" y="2905759"/>
                  </a:cubicBezTo>
                  <a:cubicBezTo>
                    <a:pt x="2547619" y="2922269"/>
                    <a:pt x="2550159" y="2922269"/>
                    <a:pt x="2560319" y="2898139"/>
                  </a:cubicBezTo>
                  <a:cubicBezTo>
                    <a:pt x="2565399" y="2900679"/>
                    <a:pt x="2570479" y="2903219"/>
                    <a:pt x="2576829" y="2907029"/>
                  </a:cubicBezTo>
                  <a:cubicBezTo>
                    <a:pt x="2584449" y="2890519"/>
                    <a:pt x="2597149" y="2890519"/>
                    <a:pt x="2612389" y="2895599"/>
                  </a:cubicBezTo>
                  <a:cubicBezTo>
                    <a:pt x="2620009" y="2898139"/>
                    <a:pt x="2628899" y="2893059"/>
                    <a:pt x="2637789" y="2890519"/>
                  </a:cubicBezTo>
                  <a:lnTo>
                    <a:pt x="2644139" y="2896869"/>
                  </a:lnTo>
                  <a:cubicBezTo>
                    <a:pt x="2651759" y="2894329"/>
                    <a:pt x="2658109" y="2893059"/>
                    <a:pt x="2664459" y="2890519"/>
                  </a:cubicBezTo>
                  <a:cubicBezTo>
                    <a:pt x="2665730" y="2894329"/>
                    <a:pt x="2665730" y="2896869"/>
                    <a:pt x="2666999" y="2903219"/>
                  </a:cubicBezTo>
                  <a:cubicBezTo>
                    <a:pt x="2672079" y="2898139"/>
                    <a:pt x="2675889" y="2893059"/>
                    <a:pt x="2682239" y="2886709"/>
                  </a:cubicBezTo>
                  <a:cubicBezTo>
                    <a:pt x="2687319" y="2893059"/>
                    <a:pt x="2691129" y="2899409"/>
                    <a:pt x="2696209" y="2905759"/>
                  </a:cubicBezTo>
                  <a:cubicBezTo>
                    <a:pt x="2705099" y="2905759"/>
                    <a:pt x="2719069" y="2913379"/>
                    <a:pt x="2721609" y="2893059"/>
                  </a:cubicBezTo>
                  <a:cubicBezTo>
                    <a:pt x="2721609" y="2890519"/>
                    <a:pt x="2729230" y="2886709"/>
                    <a:pt x="2733039" y="2885439"/>
                  </a:cubicBezTo>
                  <a:cubicBezTo>
                    <a:pt x="2740659" y="2884169"/>
                    <a:pt x="2748279" y="2882899"/>
                    <a:pt x="2755899" y="2882899"/>
                  </a:cubicBezTo>
                  <a:cubicBezTo>
                    <a:pt x="2753359" y="2877819"/>
                    <a:pt x="2750819" y="2874009"/>
                    <a:pt x="2747009" y="2867659"/>
                  </a:cubicBezTo>
                  <a:cubicBezTo>
                    <a:pt x="2757169" y="2870199"/>
                    <a:pt x="2764789" y="2870199"/>
                    <a:pt x="2771139" y="2872739"/>
                  </a:cubicBezTo>
                  <a:cubicBezTo>
                    <a:pt x="2785109" y="2879089"/>
                    <a:pt x="2796539" y="2879089"/>
                    <a:pt x="2810509" y="2868929"/>
                  </a:cubicBezTo>
                  <a:cubicBezTo>
                    <a:pt x="2807969" y="2867659"/>
                    <a:pt x="2805430" y="2865119"/>
                    <a:pt x="2802889" y="2863849"/>
                  </a:cubicBezTo>
                  <a:cubicBezTo>
                    <a:pt x="2804159" y="2860039"/>
                    <a:pt x="2806699" y="2856229"/>
                    <a:pt x="2807969" y="2852419"/>
                  </a:cubicBezTo>
                  <a:cubicBezTo>
                    <a:pt x="2813049" y="2837179"/>
                    <a:pt x="2825749" y="2847339"/>
                    <a:pt x="2834639" y="2843529"/>
                  </a:cubicBezTo>
                  <a:cubicBezTo>
                    <a:pt x="2834639" y="2843529"/>
                    <a:pt x="2839719" y="2848609"/>
                    <a:pt x="2840989" y="2852419"/>
                  </a:cubicBezTo>
                  <a:cubicBezTo>
                    <a:pt x="2844799" y="2860039"/>
                    <a:pt x="2847339" y="2868929"/>
                    <a:pt x="2851149" y="2877819"/>
                  </a:cubicBezTo>
                  <a:cubicBezTo>
                    <a:pt x="2874009" y="2863849"/>
                    <a:pt x="2894329" y="2868929"/>
                    <a:pt x="2914649" y="2871469"/>
                  </a:cubicBezTo>
                  <a:cubicBezTo>
                    <a:pt x="2909569" y="2868929"/>
                    <a:pt x="2905759" y="2866389"/>
                    <a:pt x="2901949" y="2863849"/>
                  </a:cubicBezTo>
                  <a:cubicBezTo>
                    <a:pt x="2901949" y="2862579"/>
                    <a:pt x="2903219" y="2861309"/>
                    <a:pt x="2903219" y="2860039"/>
                  </a:cubicBezTo>
                  <a:cubicBezTo>
                    <a:pt x="2908299" y="2861309"/>
                    <a:pt x="2914649" y="2863849"/>
                    <a:pt x="2919730" y="2865119"/>
                  </a:cubicBezTo>
                  <a:cubicBezTo>
                    <a:pt x="2919730" y="2863849"/>
                    <a:pt x="2919730" y="2862579"/>
                    <a:pt x="2918459" y="2861309"/>
                  </a:cubicBezTo>
                  <a:cubicBezTo>
                    <a:pt x="2922269" y="2860039"/>
                    <a:pt x="2928619" y="2857499"/>
                    <a:pt x="2929889" y="2858769"/>
                  </a:cubicBezTo>
                  <a:cubicBezTo>
                    <a:pt x="2937509" y="2874009"/>
                    <a:pt x="2950209" y="2862579"/>
                    <a:pt x="2961639" y="2866389"/>
                  </a:cubicBezTo>
                  <a:cubicBezTo>
                    <a:pt x="2959099" y="2856229"/>
                    <a:pt x="2957829" y="2848609"/>
                    <a:pt x="2956559" y="2843529"/>
                  </a:cubicBezTo>
                  <a:cubicBezTo>
                    <a:pt x="2961639" y="2838449"/>
                    <a:pt x="2966719" y="2834639"/>
                    <a:pt x="2974339" y="2829559"/>
                  </a:cubicBezTo>
                  <a:cubicBezTo>
                    <a:pt x="2974339" y="2835909"/>
                    <a:pt x="2973069" y="2842259"/>
                    <a:pt x="2973069" y="2848609"/>
                  </a:cubicBezTo>
                  <a:cubicBezTo>
                    <a:pt x="2973069" y="2854959"/>
                    <a:pt x="2974339" y="2861309"/>
                    <a:pt x="2976879" y="2865119"/>
                  </a:cubicBezTo>
                  <a:cubicBezTo>
                    <a:pt x="2978149" y="2867659"/>
                    <a:pt x="2985769" y="2865119"/>
                    <a:pt x="2990849" y="2863849"/>
                  </a:cubicBezTo>
                  <a:cubicBezTo>
                    <a:pt x="2999739" y="2860039"/>
                    <a:pt x="3008629" y="2854959"/>
                    <a:pt x="3017519" y="2865119"/>
                  </a:cubicBezTo>
                  <a:cubicBezTo>
                    <a:pt x="3018790" y="2866389"/>
                    <a:pt x="3023869" y="2865119"/>
                    <a:pt x="3026409" y="2862579"/>
                  </a:cubicBezTo>
                  <a:cubicBezTo>
                    <a:pt x="3032759" y="2856229"/>
                    <a:pt x="3037839" y="2847339"/>
                    <a:pt x="3045459" y="2861309"/>
                  </a:cubicBezTo>
                  <a:cubicBezTo>
                    <a:pt x="3046730" y="2862579"/>
                    <a:pt x="3054349" y="2862579"/>
                    <a:pt x="3058159" y="2861309"/>
                  </a:cubicBezTo>
                  <a:cubicBezTo>
                    <a:pt x="3067049" y="2857499"/>
                    <a:pt x="3074669" y="2853689"/>
                    <a:pt x="3083559" y="2848609"/>
                  </a:cubicBezTo>
                  <a:cubicBezTo>
                    <a:pt x="3082289" y="2852419"/>
                    <a:pt x="3081019" y="2854959"/>
                    <a:pt x="3081019" y="2857499"/>
                  </a:cubicBezTo>
                  <a:cubicBezTo>
                    <a:pt x="3091180" y="2862579"/>
                    <a:pt x="3100069" y="2865119"/>
                    <a:pt x="3107690" y="2853689"/>
                  </a:cubicBezTo>
                  <a:cubicBezTo>
                    <a:pt x="3110230" y="2849879"/>
                    <a:pt x="3119119" y="2849879"/>
                    <a:pt x="3125469" y="2848609"/>
                  </a:cubicBezTo>
                  <a:cubicBezTo>
                    <a:pt x="3121659" y="2844799"/>
                    <a:pt x="3116580" y="2842259"/>
                    <a:pt x="3111499" y="2838449"/>
                  </a:cubicBezTo>
                  <a:cubicBezTo>
                    <a:pt x="3133089" y="2825749"/>
                    <a:pt x="3135629" y="2827019"/>
                    <a:pt x="3135629" y="2844799"/>
                  </a:cubicBezTo>
                  <a:cubicBezTo>
                    <a:pt x="3138169" y="2839719"/>
                    <a:pt x="3139439" y="2835909"/>
                    <a:pt x="3143249" y="2828289"/>
                  </a:cubicBezTo>
                  <a:cubicBezTo>
                    <a:pt x="3162299" y="2829559"/>
                    <a:pt x="3181349" y="2832099"/>
                    <a:pt x="3201669" y="2833369"/>
                  </a:cubicBezTo>
                  <a:lnTo>
                    <a:pt x="3201669" y="2839719"/>
                  </a:lnTo>
                  <a:lnTo>
                    <a:pt x="3194049" y="2839719"/>
                  </a:lnTo>
                  <a:cubicBezTo>
                    <a:pt x="3178809" y="2840989"/>
                    <a:pt x="3163569" y="2840989"/>
                    <a:pt x="3148329" y="2842259"/>
                  </a:cubicBezTo>
                  <a:cubicBezTo>
                    <a:pt x="3153409" y="2844799"/>
                    <a:pt x="3159759" y="2848609"/>
                    <a:pt x="3164839" y="2851149"/>
                  </a:cubicBezTo>
                  <a:cubicBezTo>
                    <a:pt x="3167379" y="2844799"/>
                    <a:pt x="3168649" y="2846069"/>
                    <a:pt x="3174999" y="2848609"/>
                  </a:cubicBezTo>
                  <a:cubicBezTo>
                    <a:pt x="3183889" y="2851149"/>
                    <a:pt x="3194049" y="2851149"/>
                    <a:pt x="3204209" y="2852419"/>
                  </a:cubicBezTo>
                  <a:cubicBezTo>
                    <a:pt x="3209289" y="2852419"/>
                    <a:pt x="3214369" y="2853689"/>
                    <a:pt x="3220719" y="2854959"/>
                  </a:cubicBezTo>
                  <a:cubicBezTo>
                    <a:pt x="3221990" y="2851149"/>
                    <a:pt x="3224530" y="2846069"/>
                    <a:pt x="3227069" y="2839719"/>
                  </a:cubicBezTo>
                  <a:cubicBezTo>
                    <a:pt x="3241040" y="2862579"/>
                    <a:pt x="3251199" y="2861309"/>
                    <a:pt x="3267710" y="2838449"/>
                  </a:cubicBezTo>
                  <a:cubicBezTo>
                    <a:pt x="3267710" y="2842259"/>
                    <a:pt x="3268980" y="2844799"/>
                    <a:pt x="3268980" y="2847339"/>
                  </a:cubicBezTo>
                  <a:cubicBezTo>
                    <a:pt x="3274060" y="2847339"/>
                    <a:pt x="3277870" y="2847339"/>
                    <a:pt x="3282950" y="2846069"/>
                  </a:cubicBezTo>
                  <a:cubicBezTo>
                    <a:pt x="3281680" y="2848609"/>
                    <a:pt x="3280410" y="2851149"/>
                    <a:pt x="3279140" y="2852419"/>
                  </a:cubicBezTo>
                  <a:lnTo>
                    <a:pt x="3281680" y="2854959"/>
                  </a:lnTo>
                  <a:cubicBezTo>
                    <a:pt x="3285490" y="2851149"/>
                    <a:pt x="3289300" y="2847339"/>
                    <a:pt x="3295650" y="2842259"/>
                  </a:cubicBezTo>
                  <a:cubicBezTo>
                    <a:pt x="3300730" y="2844799"/>
                    <a:pt x="3307080" y="2847339"/>
                    <a:pt x="3312160" y="2849879"/>
                  </a:cubicBezTo>
                  <a:cubicBezTo>
                    <a:pt x="3317240" y="2846069"/>
                    <a:pt x="3323590" y="2842259"/>
                    <a:pt x="3329940" y="2838449"/>
                  </a:cubicBezTo>
                  <a:cubicBezTo>
                    <a:pt x="3338830" y="2856229"/>
                    <a:pt x="3350260" y="2858769"/>
                    <a:pt x="3360420" y="2846069"/>
                  </a:cubicBezTo>
                  <a:cubicBezTo>
                    <a:pt x="3375660" y="2847339"/>
                    <a:pt x="3388360" y="2848609"/>
                    <a:pt x="3397250" y="2848609"/>
                  </a:cubicBezTo>
                  <a:cubicBezTo>
                    <a:pt x="3398520" y="2839719"/>
                    <a:pt x="3399790" y="2833369"/>
                    <a:pt x="3401060" y="2827019"/>
                  </a:cubicBezTo>
                  <a:cubicBezTo>
                    <a:pt x="3406140" y="2828289"/>
                    <a:pt x="3409950" y="2829559"/>
                    <a:pt x="3415030" y="2830829"/>
                  </a:cubicBezTo>
                  <a:cubicBezTo>
                    <a:pt x="3417570" y="2832099"/>
                    <a:pt x="3420110" y="2834639"/>
                    <a:pt x="3422650" y="2835909"/>
                  </a:cubicBezTo>
                  <a:cubicBezTo>
                    <a:pt x="3418840" y="2837179"/>
                    <a:pt x="3415030" y="2837179"/>
                    <a:pt x="3411220" y="2838449"/>
                  </a:cubicBezTo>
                  <a:cubicBezTo>
                    <a:pt x="3422650" y="2848609"/>
                    <a:pt x="3431540" y="2846069"/>
                    <a:pt x="3440430" y="2838449"/>
                  </a:cubicBezTo>
                  <a:cubicBezTo>
                    <a:pt x="3436620" y="2848609"/>
                    <a:pt x="3448050" y="2847339"/>
                    <a:pt x="3449320" y="2847339"/>
                  </a:cubicBezTo>
                  <a:cubicBezTo>
                    <a:pt x="3465830" y="2840989"/>
                    <a:pt x="3481070" y="2837179"/>
                    <a:pt x="3498850" y="2847339"/>
                  </a:cubicBezTo>
                  <a:cubicBezTo>
                    <a:pt x="3501390" y="2834639"/>
                    <a:pt x="3503930" y="2824479"/>
                    <a:pt x="3505200" y="2814319"/>
                  </a:cubicBezTo>
                  <a:cubicBezTo>
                    <a:pt x="3511550" y="2815589"/>
                    <a:pt x="3516630" y="2815589"/>
                    <a:pt x="3522980" y="2816859"/>
                  </a:cubicBezTo>
                  <a:cubicBezTo>
                    <a:pt x="3528060" y="2816859"/>
                    <a:pt x="3533140" y="2818129"/>
                    <a:pt x="3538220" y="2818129"/>
                  </a:cubicBezTo>
                  <a:lnTo>
                    <a:pt x="3538220" y="2821939"/>
                  </a:lnTo>
                  <a:cubicBezTo>
                    <a:pt x="3533140" y="2823209"/>
                    <a:pt x="3529330" y="2824479"/>
                    <a:pt x="3524250" y="2825749"/>
                  </a:cubicBezTo>
                  <a:lnTo>
                    <a:pt x="3524250" y="2829559"/>
                  </a:lnTo>
                  <a:cubicBezTo>
                    <a:pt x="3542030" y="2833369"/>
                    <a:pt x="3558540" y="2837179"/>
                    <a:pt x="3576320" y="2839719"/>
                  </a:cubicBezTo>
                  <a:cubicBezTo>
                    <a:pt x="3580130" y="2840989"/>
                    <a:pt x="3585210" y="2837179"/>
                    <a:pt x="3591560" y="2833369"/>
                  </a:cubicBezTo>
                  <a:cubicBezTo>
                    <a:pt x="3594100" y="2834639"/>
                    <a:pt x="3600450" y="2837179"/>
                    <a:pt x="3608070" y="2838449"/>
                  </a:cubicBezTo>
                  <a:cubicBezTo>
                    <a:pt x="3627120" y="2840989"/>
                    <a:pt x="3647440" y="2843529"/>
                    <a:pt x="3662680" y="2827019"/>
                  </a:cubicBezTo>
                  <a:cubicBezTo>
                    <a:pt x="3663950" y="2840989"/>
                    <a:pt x="3676650" y="2832099"/>
                    <a:pt x="3683000" y="2837179"/>
                  </a:cubicBezTo>
                  <a:cubicBezTo>
                    <a:pt x="3683000" y="2837179"/>
                    <a:pt x="3689350" y="2832099"/>
                    <a:pt x="3691890" y="2829559"/>
                  </a:cubicBezTo>
                  <a:cubicBezTo>
                    <a:pt x="3691890" y="2829559"/>
                    <a:pt x="3690620" y="2828289"/>
                    <a:pt x="3690620" y="2827019"/>
                  </a:cubicBezTo>
                  <a:cubicBezTo>
                    <a:pt x="3693160" y="2828289"/>
                    <a:pt x="3694430" y="2832099"/>
                    <a:pt x="3696970" y="2830829"/>
                  </a:cubicBezTo>
                  <a:cubicBezTo>
                    <a:pt x="3708400" y="2830829"/>
                    <a:pt x="3718560" y="2829559"/>
                    <a:pt x="3726180" y="2829559"/>
                  </a:cubicBezTo>
                  <a:cubicBezTo>
                    <a:pt x="3732530" y="2833369"/>
                    <a:pt x="3736340" y="2837179"/>
                    <a:pt x="3738880" y="2835909"/>
                  </a:cubicBezTo>
                  <a:cubicBezTo>
                    <a:pt x="3754120" y="2834639"/>
                    <a:pt x="3768090" y="2830829"/>
                    <a:pt x="3782060" y="2830829"/>
                  </a:cubicBezTo>
                  <a:cubicBezTo>
                    <a:pt x="3796030" y="2838449"/>
                    <a:pt x="3793490" y="2824479"/>
                    <a:pt x="3790950" y="2816859"/>
                  </a:cubicBezTo>
                  <a:cubicBezTo>
                    <a:pt x="3796030" y="2811779"/>
                    <a:pt x="3801110" y="2807969"/>
                    <a:pt x="3802380" y="2806699"/>
                  </a:cubicBezTo>
                  <a:cubicBezTo>
                    <a:pt x="3810000" y="2806699"/>
                    <a:pt x="3815080" y="2807969"/>
                    <a:pt x="3818890" y="2806699"/>
                  </a:cubicBezTo>
                  <a:cubicBezTo>
                    <a:pt x="3823969" y="2802889"/>
                    <a:pt x="3827780" y="2796539"/>
                    <a:pt x="3834130" y="2788919"/>
                  </a:cubicBezTo>
                  <a:cubicBezTo>
                    <a:pt x="3841750" y="2787649"/>
                    <a:pt x="3854450" y="2785109"/>
                    <a:pt x="3868420" y="2782569"/>
                  </a:cubicBezTo>
                  <a:cubicBezTo>
                    <a:pt x="3868420" y="2782569"/>
                    <a:pt x="3868420" y="2780029"/>
                    <a:pt x="3869690" y="2777489"/>
                  </a:cubicBezTo>
                  <a:cubicBezTo>
                    <a:pt x="3874770" y="2769869"/>
                    <a:pt x="3887470" y="2767329"/>
                    <a:pt x="3879850" y="2753359"/>
                  </a:cubicBezTo>
                  <a:cubicBezTo>
                    <a:pt x="3878580" y="2750819"/>
                    <a:pt x="3878580" y="2743199"/>
                    <a:pt x="3881120" y="2740659"/>
                  </a:cubicBezTo>
                  <a:cubicBezTo>
                    <a:pt x="3890010" y="2729229"/>
                    <a:pt x="3890010" y="2727959"/>
                    <a:pt x="3874770" y="2722879"/>
                  </a:cubicBezTo>
                  <a:cubicBezTo>
                    <a:pt x="3876040" y="2713989"/>
                    <a:pt x="3867150" y="2702559"/>
                    <a:pt x="3879850" y="2701289"/>
                  </a:cubicBezTo>
                  <a:cubicBezTo>
                    <a:pt x="3883660" y="2693669"/>
                    <a:pt x="3884930" y="2689859"/>
                    <a:pt x="3887470" y="2686049"/>
                  </a:cubicBezTo>
                  <a:cubicBezTo>
                    <a:pt x="3888740" y="2683509"/>
                    <a:pt x="3892550" y="2680969"/>
                    <a:pt x="3892550" y="2678429"/>
                  </a:cubicBezTo>
                  <a:cubicBezTo>
                    <a:pt x="3892550" y="2673349"/>
                    <a:pt x="3890010" y="2666999"/>
                    <a:pt x="3891280" y="2663189"/>
                  </a:cubicBezTo>
                  <a:cubicBezTo>
                    <a:pt x="3895090" y="2649219"/>
                    <a:pt x="3896360" y="2636519"/>
                    <a:pt x="3873500" y="2631439"/>
                  </a:cubicBezTo>
                  <a:cubicBezTo>
                    <a:pt x="3882390" y="2627629"/>
                    <a:pt x="3886200" y="2625089"/>
                    <a:pt x="3892550" y="2622549"/>
                  </a:cubicBezTo>
                  <a:cubicBezTo>
                    <a:pt x="3882390" y="2617469"/>
                    <a:pt x="3873500" y="2613659"/>
                    <a:pt x="3862070" y="2608579"/>
                  </a:cubicBezTo>
                  <a:lnTo>
                    <a:pt x="3873500" y="2608579"/>
                  </a:lnTo>
                  <a:lnTo>
                    <a:pt x="3873500" y="2604769"/>
                  </a:lnTo>
                  <a:cubicBezTo>
                    <a:pt x="3867150" y="2604769"/>
                    <a:pt x="3862070" y="2603499"/>
                    <a:pt x="3855720" y="2603499"/>
                  </a:cubicBezTo>
                  <a:cubicBezTo>
                    <a:pt x="3855720" y="2604769"/>
                    <a:pt x="3855720" y="2606039"/>
                    <a:pt x="3854450" y="2607309"/>
                  </a:cubicBezTo>
                  <a:cubicBezTo>
                    <a:pt x="3853180" y="2604769"/>
                    <a:pt x="3851910" y="2602229"/>
                    <a:pt x="3850640" y="2598419"/>
                  </a:cubicBezTo>
                  <a:cubicBezTo>
                    <a:pt x="3883660" y="2590799"/>
                    <a:pt x="4104640" y="2566669"/>
                    <a:pt x="4084320" y="2562859"/>
                  </a:cubicBezTo>
                  <a:cubicBezTo>
                    <a:pt x="4094480" y="2553969"/>
                    <a:pt x="4090670" y="2538729"/>
                    <a:pt x="4108450" y="2537459"/>
                  </a:cubicBezTo>
                  <a:cubicBezTo>
                    <a:pt x="4113530" y="2537459"/>
                    <a:pt x="4122420" y="2528569"/>
                    <a:pt x="4123690" y="2522219"/>
                  </a:cubicBezTo>
                  <a:cubicBezTo>
                    <a:pt x="4126230" y="2513329"/>
                    <a:pt x="4123690" y="2501899"/>
                    <a:pt x="4126230" y="2493009"/>
                  </a:cubicBezTo>
                  <a:cubicBezTo>
                    <a:pt x="4128770" y="2480309"/>
                    <a:pt x="4133850" y="2467609"/>
                    <a:pt x="4137660" y="2457449"/>
                  </a:cubicBezTo>
                  <a:cubicBezTo>
                    <a:pt x="4133850" y="2451099"/>
                    <a:pt x="4130040" y="2444749"/>
                    <a:pt x="4127500" y="2440939"/>
                  </a:cubicBezTo>
                  <a:cubicBezTo>
                    <a:pt x="4132580" y="2437129"/>
                    <a:pt x="4135120" y="2434589"/>
                    <a:pt x="4138930" y="2433319"/>
                  </a:cubicBezTo>
                  <a:cubicBezTo>
                    <a:pt x="4137660" y="2432049"/>
                    <a:pt x="4137660" y="2430779"/>
                    <a:pt x="4136390" y="2429509"/>
                  </a:cubicBezTo>
                  <a:cubicBezTo>
                    <a:pt x="4132580" y="2430779"/>
                    <a:pt x="4128770" y="2432049"/>
                    <a:pt x="4124960" y="2433319"/>
                  </a:cubicBezTo>
                  <a:cubicBezTo>
                    <a:pt x="4146550" y="2415539"/>
                    <a:pt x="4151630" y="2382519"/>
                    <a:pt x="4133850" y="2367279"/>
                  </a:cubicBezTo>
                  <a:cubicBezTo>
                    <a:pt x="4132580" y="2369819"/>
                    <a:pt x="4130040" y="2372359"/>
                    <a:pt x="4128770" y="2374899"/>
                  </a:cubicBezTo>
                  <a:cubicBezTo>
                    <a:pt x="4123690" y="2366009"/>
                    <a:pt x="4109720" y="2363469"/>
                    <a:pt x="4116070" y="2349499"/>
                  </a:cubicBezTo>
                  <a:cubicBezTo>
                    <a:pt x="4116070" y="2349499"/>
                    <a:pt x="4114800" y="2346959"/>
                    <a:pt x="4113530" y="2346959"/>
                  </a:cubicBezTo>
                  <a:cubicBezTo>
                    <a:pt x="4107180" y="2344419"/>
                    <a:pt x="4108450" y="2340609"/>
                    <a:pt x="4105910" y="2335529"/>
                  </a:cubicBezTo>
                  <a:cubicBezTo>
                    <a:pt x="4102100" y="2324099"/>
                    <a:pt x="4103370" y="2312669"/>
                    <a:pt x="4103370" y="2302509"/>
                  </a:cubicBezTo>
                  <a:lnTo>
                    <a:pt x="4103370" y="2256789"/>
                  </a:lnTo>
                  <a:cubicBezTo>
                    <a:pt x="4103370" y="2246629"/>
                    <a:pt x="4108450" y="2241549"/>
                    <a:pt x="4118610" y="2244089"/>
                  </a:cubicBezTo>
                  <a:cubicBezTo>
                    <a:pt x="4118610" y="2244089"/>
                    <a:pt x="4119880" y="2242819"/>
                    <a:pt x="4121150" y="2242819"/>
                  </a:cubicBezTo>
                  <a:cubicBezTo>
                    <a:pt x="4117340" y="2240279"/>
                    <a:pt x="4114800" y="2239009"/>
                    <a:pt x="4112260" y="2236469"/>
                  </a:cubicBezTo>
                  <a:cubicBezTo>
                    <a:pt x="4112260" y="2235199"/>
                    <a:pt x="4113530" y="2233929"/>
                    <a:pt x="4113530" y="2232659"/>
                  </a:cubicBezTo>
                  <a:cubicBezTo>
                    <a:pt x="4122420" y="2235199"/>
                    <a:pt x="4131310" y="2239009"/>
                    <a:pt x="4137660" y="2241549"/>
                  </a:cubicBezTo>
                  <a:cubicBezTo>
                    <a:pt x="4145280" y="2231389"/>
                    <a:pt x="4151630" y="2223769"/>
                    <a:pt x="4156710" y="2218689"/>
                  </a:cubicBezTo>
                  <a:lnTo>
                    <a:pt x="4156710" y="2195829"/>
                  </a:lnTo>
                  <a:cubicBezTo>
                    <a:pt x="4154170" y="2195829"/>
                    <a:pt x="4150360" y="2197099"/>
                    <a:pt x="4146550" y="2197099"/>
                  </a:cubicBezTo>
                  <a:cubicBezTo>
                    <a:pt x="4144010" y="2190749"/>
                    <a:pt x="4142740" y="2184399"/>
                    <a:pt x="4140200" y="2175509"/>
                  </a:cubicBezTo>
                  <a:cubicBezTo>
                    <a:pt x="4146550" y="2179319"/>
                    <a:pt x="4149090" y="2181859"/>
                    <a:pt x="4151630" y="2183129"/>
                  </a:cubicBezTo>
                  <a:cubicBezTo>
                    <a:pt x="4154170" y="2181859"/>
                    <a:pt x="4157980" y="2180589"/>
                    <a:pt x="4161790" y="2178049"/>
                  </a:cubicBezTo>
                  <a:cubicBezTo>
                    <a:pt x="4160520" y="2176779"/>
                    <a:pt x="4159250" y="2175509"/>
                    <a:pt x="4159250" y="2174239"/>
                  </a:cubicBezTo>
                  <a:cubicBezTo>
                    <a:pt x="4155440" y="2174239"/>
                    <a:pt x="4151630" y="2172969"/>
                    <a:pt x="4150360" y="2172969"/>
                  </a:cubicBezTo>
                  <a:cubicBezTo>
                    <a:pt x="4152900" y="2165349"/>
                    <a:pt x="4157980" y="2157729"/>
                    <a:pt x="4155440" y="2153919"/>
                  </a:cubicBezTo>
                  <a:cubicBezTo>
                    <a:pt x="4149090" y="2137409"/>
                    <a:pt x="4155440" y="2124709"/>
                    <a:pt x="4161790" y="2110739"/>
                  </a:cubicBezTo>
                  <a:cubicBezTo>
                    <a:pt x="4163060" y="2106929"/>
                    <a:pt x="4161790" y="2103119"/>
                    <a:pt x="4161790" y="2099309"/>
                  </a:cubicBezTo>
                  <a:cubicBezTo>
                    <a:pt x="4163060" y="2082799"/>
                    <a:pt x="4164330" y="2067559"/>
                    <a:pt x="4165599" y="2044699"/>
                  </a:cubicBezTo>
                  <a:cubicBezTo>
                    <a:pt x="4160519" y="2042159"/>
                    <a:pt x="4152899" y="2035809"/>
                    <a:pt x="4144009" y="2030729"/>
                  </a:cubicBezTo>
                  <a:cubicBezTo>
                    <a:pt x="4136389" y="2026919"/>
                    <a:pt x="4128769" y="2025649"/>
                    <a:pt x="4121149" y="2023109"/>
                  </a:cubicBezTo>
                  <a:cubicBezTo>
                    <a:pt x="4117340" y="2021839"/>
                    <a:pt x="4112259" y="2023109"/>
                    <a:pt x="4108449" y="2021839"/>
                  </a:cubicBezTo>
                  <a:cubicBezTo>
                    <a:pt x="4076699" y="2018029"/>
                    <a:pt x="4043679" y="2012949"/>
                    <a:pt x="4011929" y="2009139"/>
                  </a:cubicBezTo>
                  <a:cubicBezTo>
                    <a:pt x="3985259" y="2005329"/>
                    <a:pt x="3958589" y="2001519"/>
                    <a:pt x="3933189" y="1997709"/>
                  </a:cubicBezTo>
                  <a:cubicBezTo>
                    <a:pt x="3926839" y="1996439"/>
                    <a:pt x="3920489" y="1993899"/>
                    <a:pt x="3912869" y="1993899"/>
                  </a:cubicBezTo>
                  <a:cubicBezTo>
                    <a:pt x="3896359" y="1992629"/>
                    <a:pt x="3878579" y="1992629"/>
                    <a:pt x="3862069" y="1992629"/>
                  </a:cubicBezTo>
                  <a:cubicBezTo>
                    <a:pt x="3853179" y="1992629"/>
                    <a:pt x="3845559" y="1992629"/>
                    <a:pt x="3836669" y="1991359"/>
                  </a:cubicBezTo>
                  <a:cubicBezTo>
                    <a:pt x="3821429" y="1990089"/>
                    <a:pt x="3806189" y="1987549"/>
                    <a:pt x="3790949" y="1986279"/>
                  </a:cubicBezTo>
                  <a:lnTo>
                    <a:pt x="3790949" y="1982469"/>
                  </a:lnTo>
                  <a:cubicBezTo>
                    <a:pt x="3829049" y="1979929"/>
                    <a:pt x="3868419" y="1976119"/>
                    <a:pt x="3907789" y="1983739"/>
                  </a:cubicBezTo>
                  <a:cubicBezTo>
                    <a:pt x="3906519" y="1979929"/>
                    <a:pt x="3905249" y="1976119"/>
                    <a:pt x="3903979" y="1973579"/>
                  </a:cubicBezTo>
                  <a:cubicBezTo>
                    <a:pt x="3912869" y="1972309"/>
                    <a:pt x="3919219" y="1964689"/>
                    <a:pt x="3928109" y="1973579"/>
                  </a:cubicBezTo>
                  <a:cubicBezTo>
                    <a:pt x="3929379" y="1974849"/>
                    <a:pt x="3936999" y="1971039"/>
                    <a:pt x="3942079" y="1969769"/>
                  </a:cubicBezTo>
                  <a:lnTo>
                    <a:pt x="3942079" y="1967229"/>
                  </a:lnTo>
                  <a:lnTo>
                    <a:pt x="3930649" y="1967229"/>
                  </a:lnTo>
                  <a:cubicBezTo>
                    <a:pt x="3943349" y="1957069"/>
                    <a:pt x="3952240" y="1948179"/>
                    <a:pt x="3961129" y="1941829"/>
                  </a:cubicBezTo>
                  <a:cubicBezTo>
                    <a:pt x="3968749" y="1943099"/>
                    <a:pt x="3976369" y="1944369"/>
                    <a:pt x="3981449" y="1945639"/>
                  </a:cubicBezTo>
                  <a:cubicBezTo>
                    <a:pt x="3982719" y="1921509"/>
                    <a:pt x="3962399" y="1920239"/>
                    <a:pt x="3947159" y="1910079"/>
                  </a:cubicBezTo>
                  <a:cubicBezTo>
                    <a:pt x="3953509" y="1906269"/>
                    <a:pt x="3957319" y="1902459"/>
                    <a:pt x="3962399" y="1901189"/>
                  </a:cubicBezTo>
                  <a:cubicBezTo>
                    <a:pt x="3976369" y="1897379"/>
                    <a:pt x="3994149" y="1907539"/>
                    <a:pt x="4003040" y="1885949"/>
                  </a:cubicBezTo>
                  <a:cubicBezTo>
                    <a:pt x="4004310" y="1884679"/>
                    <a:pt x="4008119" y="1884679"/>
                    <a:pt x="4014469" y="1882139"/>
                  </a:cubicBezTo>
                  <a:cubicBezTo>
                    <a:pt x="4010660" y="1878329"/>
                    <a:pt x="4006849" y="1875789"/>
                    <a:pt x="4004310" y="1873249"/>
                  </a:cubicBezTo>
                  <a:cubicBezTo>
                    <a:pt x="4006850" y="1871979"/>
                    <a:pt x="4010660" y="1870709"/>
                    <a:pt x="4010660" y="1870709"/>
                  </a:cubicBezTo>
                  <a:cubicBezTo>
                    <a:pt x="4019550" y="1877059"/>
                    <a:pt x="4025900" y="1882139"/>
                    <a:pt x="4033519" y="1887219"/>
                  </a:cubicBezTo>
                  <a:cubicBezTo>
                    <a:pt x="4034790" y="1885949"/>
                    <a:pt x="4036060" y="1884679"/>
                    <a:pt x="4037329" y="1882139"/>
                  </a:cubicBezTo>
                  <a:cubicBezTo>
                    <a:pt x="4033519" y="1877059"/>
                    <a:pt x="4030979" y="1871979"/>
                    <a:pt x="4027169" y="1866899"/>
                  </a:cubicBezTo>
                  <a:cubicBezTo>
                    <a:pt x="4043679" y="1855469"/>
                    <a:pt x="4044949" y="1849119"/>
                    <a:pt x="4032249" y="1817369"/>
                  </a:cubicBezTo>
                  <a:cubicBezTo>
                    <a:pt x="4041140" y="1816099"/>
                    <a:pt x="4050029" y="1813559"/>
                    <a:pt x="4057649" y="1812289"/>
                  </a:cubicBezTo>
                  <a:cubicBezTo>
                    <a:pt x="4058919" y="1803399"/>
                    <a:pt x="4063999" y="1794509"/>
                    <a:pt x="4062729" y="1786889"/>
                  </a:cubicBezTo>
                  <a:cubicBezTo>
                    <a:pt x="4058919" y="1764029"/>
                    <a:pt x="4081779" y="1753869"/>
                    <a:pt x="4086859" y="1734819"/>
                  </a:cubicBezTo>
                  <a:cubicBezTo>
                    <a:pt x="4086859" y="1733549"/>
                    <a:pt x="4091939" y="1732279"/>
                    <a:pt x="4093209" y="1733549"/>
                  </a:cubicBezTo>
                  <a:cubicBezTo>
                    <a:pt x="4104639" y="1737359"/>
                    <a:pt x="4108449" y="1728469"/>
                    <a:pt x="4112259" y="1722119"/>
                  </a:cubicBezTo>
                  <a:cubicBezTo>
                    <a:pt x="4113529" y="1719579"/>
                    <a:pt x="4114799" y="1717039"/>
                    <a:pt x="4116069" y="1715769"/>
                  </a:cubicBezTo>
                  <a:cubicBezTo>
                    <a:pt x="4127499" y="1709419"/>
                    <a:pt x="4138929" y="1704339"/>
                    <a:pt x="4151629" y="1697989"/>
                  </a:cubicBezTo>
                  <a:cubicBezTo>
                    <a:pt x="4138929" y="1678939"/>
                    <a:pt x="4122419" y="1687829"/>
                    <a:pt x="4108449" y="1685289"/>
                  </a:cubicBezTo>
                  <a:lnTo>
                    <a:pt x="4108449" y="1680209"/>
                  </a:lnTo>
                  <a:cubicBezTo>
                    <a:pt x="4117339" y="1678939"/>
                    <a:pt x="4126229" y="1677669"/>
                    <a:pt x="4136389" y="1676399"/>
                  </a:cubicBezTo>
                  <a:cubicBezTo>
                    <a:pt x="4130039" y="1675129"/>
                    <a:pt x="4124959" y="1673859"/>
                    <a:pt x="4119879" y="1672589"/>
                  </a:cubicBezTo>
                  <a:cubicBezTo>
                    <a:pt x="4126229" y="1666239"/>
                    <a:pt x="4131309" y="1659889"/>
                    <a:pt x="4137659" y="1654809"/>
                  </a:cubicBezTo>
                  <a:cubicBezTo>
                    <a:pt x="4138929" y="1653539"/>
                    <a:pt x="4142739" y="1652269"/>
                    <a:pt x="4144009" y="1652269"/>
                  </a:cubicBezTo>
                  <a:cubicBezTo>
                    <a:pt x="4147819" y="1653539"/>
                    <a:pt x="4151629" y="1657349"/>
                    <a:pt x="4154169" y="1659889"/>
                  </a:cubicBezTo>
                  <a:cubicBezTo>
                    <a:pt x="4155439" y="1656079"/>
                    <a:pt x="4156709" y="1650999"/>
                    <a:pt x="4159249" y="1647189"/>
                  </a:cubicBezTo>
                  <a:cubicBezTo>
                    <a:pt x="4164329" y="1640839"/>
                    <a:pt x="4170679" y="1635759"/>
                    <a:pt x="4175759" y="1630679"/>
                  </a:cubicBezTo>
                  <a:cubicBezTo>
                    <a:pt x="4182109" y="1638299"/>
                    <a:pt x="4188459" y="1645919"/>
                    <a:pt x="4194809" y="1654809"/>
                  </a:cubicBezTo>
                  <a:cubicBezTo>
                    <a:pt x="4196079" y="1654809"/>
                    <a:pt x="4197349" y="1653539"/>
                    <a:pt x="4197349" y="1653539"/>
                  </a:cubicBezTo>
                  <a:cubicBezTo>
                    <a:pt x="4196079" y="1640839"/>
                    <a:pt x="4196079" y="1628139"/>
                    <a:pt x="4194809" y="1615439"/>
                  </a:cubicBezTo>
                  <a:cubicBezTo>
                    <a:pt x="4199889" y="1616709"/>
                    <a:pt x="4203699" y="1616709"/>
                    <a:pt x="4207509" y="1617979"/>
                  </a:cubicBezTo>
                  <a:cubicBezTo>
                    <a:pt x="4208779" y="1616709"/>
                    <a:pt x="4208779" y="1615439"/>
                    <a:pt x="4210049" y="1615439"/>
                  </a:cubicBezTo>
                  <a:cubicBezTo>
                    <a:pt x="4206239" y="1614169"/>
                    <a:pt x="4203699" y="1612899"/>
                    <a:pt x="4199889" y="1611629"/>
                  </a:cubicBezTo>
                  <a:cubicBezTo>
                    <a:pt x="4206239" y="1604009"/>
                    <a:pt x="4210049" y="1598929"/>
                    <a:pt x="4211319" y="1597659"/>
                  </a:cubicBezTo>
                  <a:lnTo>
                    <a:pt x="4211319" y="1573529"/>
                  </a:lnTo>
                  <a:cubicBezTo>
                    <a:pt x="4208779" y="1572259"/>
                    <a:pt x="4206239" y="1569719"/>
                    <a:pt x="4202429" y="1568449"/>
                  </a:cubicBezTo>
                  <a:cubicBezTo>
                    <a:pt x="4199889" y="1567179"/>
                    <a:pt x="4197349" y="1565909"/>
                    <a:pt x="4194809" y="1565909"/>
                  </a:cubicBezTo>
                  <a:cubicBezTo>
                    <a:pt x="4197349" y="1563369"/>
                    <a:pt x="4202429" y="1559559"/>
                    <a:pt x="4203699" y="1559559"/>
                  </a:cubicBezTo>
                  <a:cubicBezTo>
                    <a:pt x="4212589" y="1564639"/>
                    <a:pt x="4210049" y="1550669"/>
                    <a:pt x="4215129" y="1551939"/>
                  </a:cubicBezTo>
                  <a:cubicBezTo>
                    <a:pt x="4215129" y="1548129"/>
                    <a:pt x="4215129" y="1540509"/>
                    <a:pt x="4213859" y="1540509"/>
                  </a:cubicBezTo>
                  <a:cubicBezTo>
                    <a:pt x="4197349" y="1534159"/>
                    <a:pt x="4199889" y="1520189"/>
                    <a:pt x="4196079" y="1511299"/>
                  </a:cubicBezTo>
                  <a:close/>
                  <a:moveTo>
                    <a:pt x="234949" y="990600"/>
                  </a:moveTo>
                  <a:lnTo>
                    <a:pt x="271779" y="990600"/>
                  </a:lnTo>
                  <a:cubicBezTo>
                    <a:pt x="262889" y="1002030"/>
                    <a:pt x="241299" y="1002030"/>
                    <a:pt x="234949" y="990600"/>
                  </a:cubicBezTo>
                  <a:close/>
                  <a:moveTo>
                    <a:pt x="488949" y="1507490"/>
                  </a:moveTo>
                  <a:lnTo>
                    <a:pt x="488949" y="1502410"/>
                  </a:lnTo>
                  <a:cubicBezTo>
                    <a:pt x="505459" y="1501140"/>
                    <a:pt x="523239" y="1499870"/>
                    <a:pt x="539749" y="1499870"/>
                  </a:cubicBezTo>
                  <a:cubicBezTo>
                    <a:pt x="521969" y="1499870"/>
                    <a:pt x="506729" y="1515110"/>
                    <a:pt x="488949" y="1507490"/>
                  </a:cubicBezTo>
                  <a:close/>
                  <a:moveTo>
                    <a:pt x="182879" y="2123440"/>
                  </a:moveTo>
                  <a:cubicBezTo>
                    <a:pt x="190499" y="2115820"/>
                    <a:pt x="196849" y="2110740"/>
                    <a:pt x="199389" y="2106930"/>
                  </a:cubicBezTo>
                  <a:cubicBezTo>
                    <a:pt x="205739" y="2112010"/>
                    <a:pt x="209549" y="2115820"/>
                    <a:pt x="213359" y="2119630"/>
                  </a:cubicBezTo>
                  <a:cubicBezTo>
                    <a:pt x="204469" y="2119630"/>
                    <a:pt x="195579" y="2120900"/>
                    <a:pt x="182879" y="2123440"/>
                  </a:cubicBezTo>
                  <a:close/>
                  <a:moveTo>
                    <a:pt x="271779" y="2117090"/>
                  </a:moveTo>
                  <a:lnTo>
                    <a:pt x="238759" y="2117090"/>
                  </a:lnTo>
                  <a:cubicBezTo>
                    <a:pt x="237489" y="2117090"/>
                    <a:pt x="236219" y="2112010"/>
                    <a:pt x="233679" y="2108200"/>
                  </a:cubicBezTo>
                  <a:cubicBezTo>
                    <a:pt x="248919" y="2109470"/>
                    <a:pt x="260349" y="2110740"/>
                    <a:pt x="271779" y="2112010"/>
                  </a:cubicBezTo>
                  <a:lnTo>
                    <a:pt x="271779" y="2117090"/>
                  </a:lnTo>
                  <a:close/>
                  <a:moveTo>
                    <a:pt x="280669" y="2115820"/>
                  </a:moveTo>
                  <a:cubicBezTo>
                    <a:pt x="279399" y="2114550"/>
                    <a:pt x="279399" y="2113280"/>
                    <a:pt x="278129" y="2113280"/>
                  </a:cubicBezTo>
                  <a:cubicBezTo>
                    <a:pt x="283209" y="2109470"/>
                    <a:pt x="289559" y="2106930"/>
                    <a:pt x="294639" y="2103120"/>
                  </a:cubicBezTo>
                  <a:cubicBezTo>
                    <a:pt x="298449" y="2099310"/>
                    <a:pt x="299719" y="2092960"/>
                    <a:pt x="303529" y="2086610"/>
                  </a:cubicBezTo>
                  <a:cubicBezTo>
                    <a:pt x="313689" y="2106930"/>
                    <a:pt x="335279" y="2100580"/>
                    <a:pt x="354329" y="2105660"/>
                  </a:cubicBezTo>
                  <a:cubicBezTo>
                    <a:pt x="328929" y="2108200"/>
                    <a:pt x="304799" y="2112010"/>
                    <a:pt x="280669" y="2115820"/>
                  </a:cubicBezTo>
                  <a:close/>
                  <a:moveTo>
                    <a:pt x="114299" y="2428240"/>
                  </a:moveTo>
                  <a:cubicBezTo>
                    <a:pt x="115569" y="2428240"/>
                    <a:pt x="115569" y="2428240"/>
                    <a:pt x="114299" y="2428240"/>
                  </a:cubicBezTo>
                  <a:close/>
                  <a:moveTo>
                    <a:pt x="345439" y="2609850"/>
                  </a:moveTo>
                  <a:cubicBezTo>
                    <a:pt x="344169" y="2600960"/>
                    <a:pt x="342899" y="2594610"/>
                    <a:pt x="341629" y="2585720"/>
                  </a:cubicBezTo>
                  <a:cubicBezTo>
                    <a:pt x="350519" y="2588260"/>
                    <a:pt x="355599" y="2589530"/>
                    <a:pt x="360679" y="2592070"/>
                  </a:cubicBezTo>
                  <a:cubicBezTo>
                    <a:pt x="355599" y="2597150"/>
                    <a:pt x="351789" y="2602230"/>
                    <a:pt x="345439" y="2609850"/>
                  </a:cubicBezTo>
                  <a:close/>
                  <a:moveTo>
                    <a:pt x="636269" y="1050290"/>
                  </a:moveTo>
                  <a:cubicBezTo>
                    <a:pt x="627379" y="1051560"/>
                    <a:pt x="618489" y="1055370"/>
                    <a:pt x="610869" y="1055370"/>
                  </a:cubicBezTo>
                  <a:cubicBezTo>
                    <a:pt x="601979" y="1056640"/>
                    <a:pt x="593089" y="1055370"/>
                    <a:pt x="582929" y="1055370"/>
                  </a:cubicBezTo>
                  <a:cubicBezTo>
                    <a:pt x="581659" y="1054100"/>
                    <a:pt x="580389" y="1050290"/>
                    <a:pt x="579119" y="1046480"/>
                  </a:cubicBezTo>
                  <a:cubicBezTo>
                    <a:pt x="588009" y="1043940"/>
                    <a:pt x="596899" y="1040130"/>
                    <a:pt x="607059" y="1037590"/>
                  </a:cubicBezTo>
                  <a:cubicBezTo>
                    <a:pt x="607059" y="1041400"/>
                    <a:pt x="605789" y="1043940"/>
                    <a:pt x="605789" y="1047750"/>
                  </a:cubicBezTo>
                  <a:cubicBezTo>
                    <a:pt x="617219" y="1040130"/>
                    <a:pt x="627379" y="1041400"/>
                    <a:pt x="636269" y="1050290"/>
                  </a:cubicBezTo>
                  <a:cubicBezTo>
                    <a:pt x="650239" y="1040130"/>
                    <a:pt x="652779" y="1041400"/>
                    <a:pt x="656589" y="1062990"/>
                  </a:cubicBezTo>
                  <a:cubicBezTo>
                    <a:pt x="648969" y="1057910"/>
                    <a:pt x="642619" y="1054100"/>
                    <a:pt x="636269" y="1050290"/>
                  </a:cubicBezTo>
                  <a:close/>
                  <a:moveTo>
                    <a:pt x="684529" y="1047750"/>
                  </a:moveTo>
                  <a:cubicBezTo>
                    <a:pt x="687069" y="1045210"/>
                    <a:pt x="689609" y="1042670"/>
                    <a:pt x="690879" y="1040130"/>
                  </a:cubicBezTo>
                  <a:cubicBezTo>
                    <a:pt x="699769" y="1051560"/>
                    <a:pt x="699769" y="1051560"/>
                    <a:pt x="680719" y="1060450"/>
                  </a:cubicBezTo>
                  <a:lnTo>
                    <a:pt x="661669" y="1045210"/>
                  </a:lnTo>
                  <a:cubicBezTo>
                    <a:pt x="674369" y="1035050"/>
                    <a:pt x="681989" y="1035050"/>
                    <a:pt x="684529" y="1047750"/>
                  </a:cubicBezTo>
                  <a:close/>
                  <a:moveTo>
                    <a:pt x="694689" y="2744470"/>
                  </a:moveTo>
                  <a:cubicBezTo>
                    <a:pt x="695959" y="2743200"/>
                    <a:pt x="697229" y="2743200"/>
                    <a:pt x="698499" y="2741930"/>
                  </a:cubicBezTo>
                  <a:cubicBezTo>
                    <a:pt x="699769" y="2744470"/>
                    <a:pt x="702309" y="2747010"/>
                    <a:pt x="704849" y="2750820"/>
                  </a:cubicBezTo>
                  <a:cubicBezTo>
                    <a:pt x="702309" y="2750820"/>
                    <a:pt x="699769" y="2750820"/>
                    <a:pt x="697229" y="2752090"/>
                  </a:cubicBezTo>
                  <a:cubicBezTo>
                    <a:pt x="695959" y="2748280"/>
                    <a:pt x="695959" y="2745740"/>
                    <a:pt x="694689" y="2744470"/>
                  </a:cubicBezTo>
                  <a:close/>
                  <a:moveTo>
                    <a:pt x="772159" y="2735580"/>
                  </a:moveTo>
                  <a:cubicBezTo>
                    <a:pt x="773429" y="2739390"/>
                    <a:pt x="774699" y="2741930"/>
                    <a:pt x="777239" y="2744470"/>
                  </a:cubicBezTo>
                  <a:lnTo>
                    <a:pt x="773429" y="2744470"/>
                  </a:lnTo>
                  <a:cubicBezTo>
                    <a:pt x="773429" y="2741930"/>
                    <a:pt x="773429" y="2739390"/>
                    <a:pt x="772159" y="2735580"/>
                  </a:cubicBezTo>
                  <a:close/>
                  <a:moveTo>
                    <a:pt x="876299" y="3018790"/>
                  </a:moveTo>
                  <a:cubicBezTo>
                    <a:pt x="872489" y="3012440"/>
                    <a:pt x="869949" y="3007360"/>
                    <a:pt x="867409" y="3002280"/>
                  </a:cubicBezTo>
                  <a:lnTo>
                    <a:pt x="873759" y="2995930"/>
                  </a:lnTo>
                  <a:cubicBezTo>
                    <a:pt x="882649" y="3002280"/>
                    <a:pt x="883919" y="3012440"/>
                    <a:pt x="876299" y="3018790"/>
                  </a:cubicBezTo>
                  <a:close/>
                  <a:moveTo>
                    <a:pt x="1198879" y="3044190"/>
                  </a:moveTo>
                  <a:cubicBezTo>
                    <a:pt x="1193799" y="3041650"/>
                    <a:pt x="1188719" y="3040380"/>
                    <a:pt x="1183639" y="3037840"/>
                  </a:cubicBezTo>
                  <a:cubicBezTo>
                    <a:pt x="1188719" y="3032760"/>
                    <a:pt x="1193799" y="3027680"/>
                    <a:pt x="1197609" y="3025140"/>
                  </a:cubicBezTo>
                  <a:lnTo>
                    <a:pt x="1212849" y="3036570"/>
                  </a:lnTo>
                  <a:cubicBezTo>
                    <a:pt x="1209039" y="3039110"/>
                    <a:pt x="1203959" y="3041650"/>
                    <a:pt x="1198879" y="3044190"/>
                  </a:cubicBezTo>
                  <a:close/>
                  <a:moveTo>
                    <a:pt x="3445509" y="2828290"/>
                  </a:moveTo>
                  <a:cubicBezTo>
                    <a:pt x="3444239" y="2829560"/>
                    <a:pt x="3445509" y="2832100"/>
                    <a:pt x="3445509" y="2834640"/>
                  </a:cubicBezTo>
                  <a:lnTo>
                    <a:pt x="3426459" y="2838450"/>
                  </a:lnTo>
                  <a:cubicBezTo>
                    <a:pt x="3423919" y="2827020"/>
                    <a:pt x="3428999" y="2820670"/>
                    <a:pt x="3440429" y="2819400"/>
                  </a:cubicBezTo>
                  <a:cubicBezTo>
                    <a:pt x="3444239" y="2819400"/>
                    <a:pt x="3449319" y="2816860"/>
                    <a:pt x="3455669" y="2816860"/>
                  </a:cubicBezTo>
                  <a:cubicBezTo>
                    <a:pt x="3451859" y="2820670"/>
                    <a:pt x="3448049" y="2823210"/>
                    <a:pt x="3445509" y="2828290"/>
                  </a:cubicBezTo>
                  <a:close/>
                  <a:moveTo>
                    <a:pt x="3470909" y="2825750"/>
                  </a:moveTo>
                  <a:cubicBezTo>
                    <a:pt x="3465829" y="2824480"/>
                    <a:pt x="3462019" y="2820670"/>
                    <a:pt x="3458209" y="2818130"/>
                  </a:cubicBezTo>
                  <a:cubicBezTo>
                    <a:pt x="3463289" y="2811780"/>
                    <a:pt x="3467099" y="2807970"/>
                    <a:pt x="3469639" y="2804160"/>
                  </a:cubicBezTo>
                  <a:cubicBezTo>
                    <a:pt x="3474719" y="2810510"/>
                    <a:pt x="3479799" y="2815590"/>
                    <a:pt x="3484879" y="2823210"/>
                  </a:cubicBezTo>
                  <a:cubicBezTo>
                    <a:pt x="3481069" y="2824480"/>
                    <a:pt x="3475989" y="2825750"/>
                    <a:pt x="3470909" y="2825750"/>
                  </a:cubicBezTo>
                  <a:close/>
                  <a:moveTo>
                    <a:pt x="3604259" y="1967230"/>
                  </a:moveTo>
                  <a:cubicBezTo>
                    <a:pt x="3604259" y="1964690"/>
                    <a:pt x="3604259" y="1963420"/>
                    <a:pt x="3602989" y="1960880"/>
                  </a:cubicBezTo>
                  <a:lnTo>
                    <a:pt x="3629659" y="1957070"/>
                  </a:lnTo>
                  <a:cubicBezTo>
                    <a:pt x="3629659" y="1959610"/>
                    <a:pt x="3630929" y="1962150"/>
                    <a:pt x="3630929" y="1964690"/>
                  </a:cubicBezTo>
                  <a:cubicBezTo>
                    <a:pt x="3620769" y="1964690"/>
                    <a:pt x="3611879" y="1965960"/>
                    <a:pt x="3604259" y="1967230"/>
                  </a:cubicBezTo>
                  <a:close/>
                  <a:moveTo>
                    <a:pt x="3670299" y="1969770"/>
                  </a:moveTo>
                  <a:cubicBezTo>
                    <a:pt x="3662679" y="1969770"/>
                    <a:pt x="3653789" y="1969770"/>
                    <a:pt x="3646169" y="1967230"/>
                  </a:cubicBezTo>
                  <a:cubicBezTo>
                    <a:pt x="3642359" y="1965960"/>
                    <a:pt x="3641089" y="1960880"/>
                    <a:pt x="3637279" y="1958340"/>
                  </a:cubicBezTo>
                  <a:cubicBezTo>
                    <a:pt x="3638549" y="1957070"/>
                    <a:pt x="3638549" y="1955800"/>
                    <a:pt x="3639819" y="1954530"/>
                  </a:cubicBezTo>
                  <a:cubicBezTo>
                    <a:pt x="3651249" y="1957070"/>
                    <a:pt x="3661409" y="1958340"/>
                    <a:pt x="3671569" y="1960880"/>
                  </a:cubicBezTo>
                  <a:cubicBezTo>
                    <a:pt x="3670299" y="1964690"/>
                    <a:pt x="3670299" y="1968500"/>
                    <a:pt x="3670299" y="1969770"/>
                  </a:cubicBezTo>
                  <a:close/>
                  <a:moveTo>
                    <a:pt x="3727449" y="1968500"/>
                  </a:moveTo>
                  <a:cubicBezTo>
                    <a:pt x="3718559" y="1967230"/>
                    <a:pt x="3709669" y="1960880"/>
                    <a:pt x="3700779" y="1969770"/>
                  </a:cubicBezTo>
                  <a:cubicBezTo>
                    <a:pt x="3699509" y="1971040"/>
                    <a:pt x="3691889" y="1967230"/>
                    <a:pt x="3688079" y="1965960"/>
                  </a:cubicBezTo>
                  <a:cubicBezTo>
                    <a:pt x="3688079" y="1964690"/>
                    <a:pt x="3689349" y="1962150"/>
                    <a:pt x="3689349" y="1960880"/>
                  </a:cubicBezTo>
                  <a:lnTo>
                    <a:pt x="3731259" y="1960880"/>
                  </a:lnTo>
                  <a:cubicBezTo>
                    <a:pt x="3732529" y="1960880"/>
                    <a:pt x="3733799" y="1964690"/>
                    <a:pt x="3735069" y="1967230"/>
                  </a:cubicBezTo>
                  <a:cubicBezTo>
                    <a:pt x="3731259" y="1967230"/>
                    <a:pt x="3728719" y="1968500"/>
                    <a:pt x="3727449" y="1968500"/>
                  </a:cubicBezTo>
                  <a:close/>
                  <a:moveTo>
                    <a:pt x="3848099" y="2598420"/>
                  </a:moveTo>
                  <a:cubicBezTo>
                    <a:pt x="3846829" y="2599690"/>
                    <a:pt x="3846829" y="2600960"/>
                    <a:pt x="3846829" y="2599690"/>
                  </a:cubicBezTo>
                  <a:cubicBezTo>
                    <a:pt x="3845559" y="2599690"/>
                    <a:pt x="3845559" y="2598420"/>
                    <a:pt x="3848099" y="2598420"/>
                  </a:cubicBezTo>
                  <a:close/>
                  <a:moveTo>
                    <a:pt x="132079" y="2529840"/>
                  </a:moveTo>
                  <a:cubicBezTo>
                    <a:pt x="130809" y="2529840"/>
                    <a:pt x="130809" y="2531110"/>
                    <a:pt x="129539" y="2531110"/>
                  </a:cubicBezTo>
                  <a:cubicBezTo>
                    <a:pt x="129539" y="2531110"/>
                    <a:pt x="130809" y="2529840"/>
                    <a:pt x="132079" y="2529840"/>
                  </a:cubicBezTo>
                  <a:close/>
                  <a:moveTo>
                    <a:pt x="615949" y="2769870"/>
                  </a:moveTo>
                  <a:cubicBezTo>
                    <a:pt x="621029" y="2772410"/>
                    <a:pt x="626109" y="2774950"/>
                    <a:pt x="629919" y="2776220"/>
                  </a:cubicBezTo>
                  <a:cubicBezTo>
                    <a:pt x="612139" y="2786380"/>
                    <a:pt x="600709" y="2783840"/>
                    <a:pt x="589279" y="2766060"/>
                  </a:cubicBezTo>
                  <a:cubicBezTo>
                    <a:pt x="593089" y="2766060"/>
                    <a:pt x="595629" y="2764790"/>
                    <a:pt x="599439" y="2764790"/>
                  </a:cubicBezTo>
                  <a:cubicBezTo>
                    <a:pt x="604519" y="2766060"/>
                    <a:pt x="610869" y="2767330"/>
                    <a:pt x="615949" y="2769870"/>
                  </a:cubicBezTo>
                  <a:close/>
                  <a:moveTo>
                    <a:pt x="2835909" y="2874010"/>
                  </a:moveTo>
                  <a:cubicBezTo>
                    <a:pt x="2832099" y="2872740"/>
                    <a:pt x="2829559" y="2872740"/>
                    <a:pt x="2824479" y="2871470"/>
                  </a:cubicBezTo>
                  <a:cubicBezTo>
                    <a:pt x="2819399" y="2870200"/>
                    <a:pt x="2813049" y="2866390"/>
                    <a:pt x="2805429" y="2863850"/>
                  </a:cubicBezTo>
                  <a:cubicBezTo>
                    <a:pt x="2810509" y="2862580"/>
                    <a:pt x="2814319" y="2860040"/>
                    <a:pt x="2819399" y="2858770"/>
                  </a:cubicBezTo>
                  <a:cubicBezTo>
                    <a:pt x="2833369" y="2854960"/>
                    <a:pt x="2839719" y="2861310"/>
                    <a:pt x="2835909" y="2874010"/>
                  </a:cubicBezTo>
                  <a:close/>
                  <a:moveTo>
                    <a:pt x="2590799" y="2903220"/>
                  </a:moveTo>
                  <a:cubicBezTo>
                    <a:pt x="2598419" y="2904490"/>
                    <a:pt x="2607309" y="2904490"/>
                    <a:pt x="2616199" y="2905760"/>
                  </a:cubicBezTo>
                  <a:cubicBezTo>
                    <a:pt x="2612389" y="2918460"/>
                    <a:pt x="2602229" y="2914650"/>
                    <a:pt x="2594609" y="2913380"/>
                  </a:cubicBezTo>
                  <a:cubicBezTo>
                    <a:pt x="2592069" y="2913380"/>
                    <a:pt x="2589529" y="2908300"/>
                    <a:pt x="2586989" y="2905760"/>
                  </a:cubicBezTo>
                  <a:cubicBezTo>
                    <a:pt x="2588259" y="2904490"/>
                    <a:pt x="2589529" y="2903220"/>
                    <a:pt x="2590799" y="2903220"/>
                  </a:cubicBezTo>
                  <a:close/>
                  <a:moveTo>
                    <a:pt x="219709" y="2604770"/>
                  </a:moveTo>
                  <a:cubicBezTo>
                    <a:pt x="220979" y="2608580"/>
                    <a:pt x="222249" y="2611120"/>
                    <a:pt x="223519" y="2616200"/>
                  </a:cubicBezTo>
                  <a:cubicBezTo>
                    <a:pt x="215899" y="2616200"/>
                    <a:pt x="209549" y="2616200"/>
                    <a:pt x="203199" y="2614930"/>
                  </a:cubicBezTo>
                  <a:lnTo>
                    <a:pt x="203199" y="2606040"/>
                  </a:lnTo>
                  <a:cubicBezTo>
                    <a:pt x="208279" y="2606040"/>
                    <a:pt x="213359" y="2606040"/>
                    <a:pt x="219709" y="2604770"/>
                  </a:cubicBezTo>
                  <a:close/>
                  <a:moveTo>
                    <a:pt x="715009" y="2762250"/>
                  </a:moveTo>
                  <a:cubicBezTo>
                    <a:pt x="722629" y="2763520"/>
                    <a:pt x="730249" y="2763520"/>
                    <a:pt x="739139" y="2764790"/>
                  </a:cubicBezTo>
                  <a:cubicBezTo>
                    <a:pt x="734059" y="2769870"/>
                    <a:pt x="713739" y="2773680"/>
                    <a:pt x="709929" y="2769870"/>
                  </a:cubicBezTo>
                  <a:cubicBezTo>
                    <a:pt x="709929" y="2768600"/>
                    <a:pt x="708659" y="2766060"/>
                    <a:pt x="709929" y="2764790"/>
                  </a:cubicBezTo>
                  <a:cubicBezTo>
                    <a:pt x="711199" y="2763520"/>
                    <a:pt x="713739" y="2762250"/>
                    <a:pt x="715009" y="2762250"/>
                  </a:cubicBezTo>
                  <a:close/>
                </a:path>
              </a:pathLst>
            </a:custGeom>
            <a:blipFill>
              <a:blip r:embed="rId2"/>
              <a:stretch>
                <a:fillRect l="-130" t="-4575" r="-90" b="-4615"/>
              </a:stretch>
            </a:blipFill>
          </p:spPr>
        </p:sp>
      </p:grpSp>
    </p:spTree>
    <p:extLst>
      <p:ext uri="{BB962C8B-B14F-4D97-AF65-F5344CB8AC3E}">
        <p14:creationId xmlns:p14="http://schemas.microsoft.com/office/powerpoint/2010/main" val="744236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E5DB5-4CD6-47EA-B978-9D4881655B9B}"/>
              </a:ext>
            </a:extLst>
          </p:cNvPr>
          <p:cNvSpPr>
            <a:spLocks noGrp="1"/>
          </p:cNvSpPr>
          <p:nvPr>
            <p:ph type="title"/>
          </p:nvPr>
        </p:nvSpPr>
        <p:spPr/>
        <p:txBody>
          <a:bodyPr/>
          <a:lstStyle/>
          <a:p>
            <a:r>
              <a:rPr lang="en-US" sz="2400" b="1" dirty="0">
                <a:latin typeface="Barlow Light" panose="00000400000000000000" pitchFamily="2" charset="0"/>
                <a:cs typeface="Times New Roman" panose="02020603050405020304" pitchFamily="18" charset="0"/>
              </a:rPr>
              <a:t>2.1.2 </a:t>
            </a:r>
            <a:r>
              <a:rPr lang="en-US" sz="2400" b="1" dirty="0" err="1">
                <a:latin typeface="Barlow Light" panose="00000400000000000000" pitchFamily="2" charset="0"/>
                <a:cs typeface="Times New Roman" panose="02020603050405020304" pitchFamily="18" charset="0"/>
              </a:rPr>
              <a:t>Sức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mạnh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của</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các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tổ</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chức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quyền</a:t>
            </a:r>
            <a:r>
              <a:rPr lang="en-US" sz="2400" b="1" dirty="0">
                <a:latin typeface="Barlow Light" panose="00000400000000000000" pitchFamily="2" charset="0"/>
                <a:cs typeface="Times New Roman" panose="02020603050405020304" pitchFamily="18" charset="0"/>
              </a:rPr>
              <a:t> do </a:t>
            </a:r>
            <a:r>
              <a:rPr lang="en-US" sz="2400" b="1" dirty="0" err="1">
                <a:latin typeface="Barlow Light" panose="00000400000000000000" pitchFamily="2" charset="0"/>
                <a:cs typeface="Times New Roman" panose="02020603050405020304" pitchFamily="18" charset="0"/>
              </a:rPr>
              <a:t>tư</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bản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tài</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chính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và</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hệ</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thống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tài</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phiệt</a:t>
            </a:r>
            <a:r>
              <a:rPr lang="en-US" sz="2400" b="1" dirty="0">
                <a:latin typeface="Barlow Light" panose="00000400000000000000" pitchFamily="2" charset="0"/>
                <a:cs typeface="Times New Roman" panose="02020603050405020304" pitchFamily="18" charset="0"/>
              </a:rPr>
              <a:t> chi </a:t>
            </a:r>
            <a:r>
              <a:rPr lang="en-US" sz="2400" b="1" dirty="0" err="1">
                <a:latin typeface="Barlow Light" panose="00000400000000000000" pitchFamily="2" charset="0"/>
                <a:cs typeface="Times New Roman" panose="02020603050405020304" pitchFamily="18" charset="0"/>
              </a:rPr>
              <a:t>phối</a:t>
            </a:r>
            <a:endParaRPr lang="en-US" sz="2400"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C632157-DF2E-4D7C-BA3C-CB38A7C22BA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25</a:t>
            </a:fld>
            <a:endParaRPr lang="en">
              <a:latin typeface="Barlow Light" panose="00000400000000000000" pitchFamily="2" charset="0"/>
            </a:endParaRPr>
          </a:p>
        </p:txBody>
      </p:sp>
      <p:sp>
        <p:nvSpPr>
          <p:cNvPr id="5" name="TextBox 3">
            <a:extLst>
              <a:ext uri="{FF2B5EF4-FFF2-40B4-BE49-F238E27FC236}">
                <a16:creationId xmlns:a16="http://schemas.microsoft.com/office/drawing/2014/main" id="{92CFB821-4FE6-4F1F-BAB5-DEE7DB5896D4}"/>
              </a:ext>
            </a:extLst>
          </p:cNvPr>
          <p:cNvSpPr txBox="1"/>
          <p:nvPr/>
        </p:nvSpPr>
        <p:spPr>
          <a:xfrm>
            <a:off x="876300" y="2380951"/>
            <a:ext cx="4921250" cy="1384995"/>
          </a:xfrm>
          <a:prstGeom prst="rect">
            <a:avLst/>
          </a:prstGeom>
        </p:spPr>
        <p:txBody>
          <a:bodyPr wrap="square" lIns="0" tIns="0" rIns="0" bIns="0" rtlCol="0" anchor="t">
            <a:spAutoFit/>
          </a:bodyPr>
          <a:lstStyle/>
          <a:p>
            <a:pPr algn="just"/>
            <a:r>
              <a:rPr lang="en-US" sz="1800" spc="120" dirty="0" err="1">
                <a:solidFill>
                  <a:srgbClr val="4D4A46"/>
                </a:solidFill>
                <a:latin typeface="Barlow Light" panose="00000400000000000000" pitchFamily="2" charset="0"/>
                <a:cs typeface="Times New Roman" panose="02020603050405020304" pitchFamily="18" charset="0"/>
              </a:rPr>
              <a:t>Cùng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với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quá</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trình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tích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tụ</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tập</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chung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sản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xuất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trong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công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nghiệp</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cũng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diễn</a:t>
            </a:r>
            <a:r>
              <a:rPr lang="en-US" sz="1800" spc="120" dirty="0">
                <a:solidFill>
                  <a:srgbClr val="4D4A46"/>
                </a:solidFill>
                <a:latin typeface="Barlow Light" panose="00000400000000000000" pitchFamily="2" charset="0"/>
                <a:cs typeface="Times New Roman" panose="02020603050405020304" pitchFamily="18" charset="0"/>
              </a:rPr>
              <a:t> ra </a:t>
            </a:r>
            <a:r>
              <a:rPr lang="en-US" sz="1800" spc="120" dirty="0" err="1">
                <a:solidFill>
                  <a:srgbClr val="4D4A46"/>
                </a:solidFill>
                <a:latin typeface="Barlow Light" panose="00000400000000000000" pitchFamily="2" charset="0"/>
                <a:cs typeface="Times New Roman" panose="02020603050405020304" pitchFamily="18" charset="0"/>
              </a:rPr>
              <a:t>quá</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trình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tích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tụ</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tập</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trung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tư</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trong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ngân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dẫn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đến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hình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thành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tổ</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chức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quyền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ngân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hàng</a:t>
            </a:r>
            <a:r>
              <a:rPr lang="en-US" sz="1800" spc="120" dirty="0">
                <a:solidFill>
                  <a:srgbClr val="4D4A46"/>
                </a:solidFill>
                <a:latin typeface="Barlow Light" panose="00000400000000000000" pitchFamily="2" charset="0"/>
                <a:cs typeface="Times New Roman" panose="02020603050405020304" pitchFamily="18" charset="0"/>
              </a:rPr>
              <a:t>.</a:t>
            </a:r>
          </a:p>
        </p:txBody>
      </p:sp>
      <p:pic>
        <p:nvPicPr>
          <p:cNvPr id="6" name="Picture 4">
            <a:extLst>
              <a:ext uri="{FF2B5EF4-FFF2-40B4-BE49-F238E27FC236}">
                <a16:creationId xmlns:a16="http://schemas.microsoft.com/office/drawing/2014/main" id="{82D5833B-3055-4333-9EFC-A5DB4D0BD53C}"/>
              </a:ext>
            </a:extLst>
          </p:cNvPr>
          <p:cNvPicPr>
            <a:picLocks noChangeAspect="1"/>
          </p:cNvPicPr>
          <p:nvPr/>
        </p:nvPicPr>
        <p:blipFill>
          <a:blip r:embed="rId2"/>
          <a:srcRect/>
          <a:stretch>
            <a:fillRect/>
          </a:stretch>
        </p:blipFill>
        <p:spPr>
          <a:xfrm>
            <a:off x="5963948" y="1385453"/>
            <a:ext cx="1686474" cy="1768498"/>
          </a:xfrm>
          <a:prstGeom prst="rect">
            <a:avLst/>
          </a:prstGeom>
        </p:spPr>
      </p:pic>
      <p:pic>
        <p:nvPicPr>
          <p:cNvPr id="7" name="Picture 5">
            <a:extLst>
              <a:ext uri="{FF2B5EF4-FFF2-40B4-BE49-F238E27FC236}">
                <a16:creationId xmlns:a16="http://schemas.microsoft.com/office/drawing/2014/main" id="{0E2B43EA-F655-465D-A724-E83AA711FB5C}"/>
              </a:ext>
            </a:extLst>
          </p:cNvPr>
          <p:cNvPicPr>
            <a:picLocks noChangeAspect="1"/>
          </p:cNvPicPr>
          <p:nvPr/>
        </p:nvPicPr>
        <p:blipFill>
          <a:blip r:embed="rId3"/>
          <a:srcRect/>
          <a:stretch>
            <a:fillRect/>
          </a:stretch>
        </p:blipFill>
        <p:spPr>
          <a:xfrm>
            <a:off x="6175050" y="3490505"/>
            <a:ext cx="1578300" cy="1448547"/>
          </a:xfrm>
          <a:prstGeom prst="rect">
            <a:avLst/>
          </a:prstGeom>
        </p:spPr>
      </p:pic>
      <p:sp>
        <p:nvSpPr>
          <p:cNvPr id="9" name="TextBox 7">
            <a:extLst>
              <a:ext uri="{FF2B5EF4-FFF2-40B4-BE49-F238E27FC236}">
                <a16:creationId xmlns:a16="http://schemas.microsoft.com/office/drawing/2014/main" id="{E53C16F4-3209-438F-9B11-9E6CD9932898}"/>
              </a:ext>
            </a:extLst>
          </p:cNvPr>
          <p:cNvSpPr txBox="1"/>
          <p:nvPr/>
        </p:nvSpPr>
        <p:spPr>
          <a:xfrm>
            <a:off x="579912" y="1654554"/>
            <a:ext cx="6227273" cy="276999"/>
          </a:xfrm>
          <a:prstGeom prst="rect">
            <a:avLst/>
          </a:prstGeom>
        </p:spPr>
        <p:txBody>
          <a:bodyPr wrap="square" lIns="0" tIns="0" rIns="0" bIns="0" rtlCol="0" anchor="t">
            <a:spAutoFit/>
          </a:bodyPr>
          <a:lstStyle/>
          <a:p>
            <a:pPr marL="396240" lvl="1" indent="-198120">
              <a:buFont typeface="Arial"/>
              <a:buChar char="•"/>
            </a:pPr>
            <a:r>
              <a:rPr lang="en-US" sz="1800" spc="120" dirty="0" err="1">
                <a:solidFill>
                  <a:srgbClr val="4D4A46"/>
                </a:solidFill>
                <a:latin typeface="Barlow Light" panose="00000400000000000000" pitchFamily="2" charset="0"/>
                <a:cs typeface="Times New Roman" panose="02020603050405020304" pitchFamily="18" charset="0"/>
              </a:rPr>
              <a:t>Nguồn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gốc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của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tư</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tài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chính</a:t>
            </a:r>
            <a:r>
              <a:rPr lang="en-US" sz="1800" spc="120" dirty="0">
                <a:solidFill>
                  <a:srgbClr val="4D4A46"/>
                </a:solidFill>
                <a:latin typeface="Barlow Light" panose="00000400000000000000" pitchFamily="2" charset="0"/>
                <a:cs typeface="Times New Roman" panose="02020603050405020304" pitchFamily="18" charset="0"/>
              </a:rPr>
              <a:t>:</a:t>
            </a:r>
          </a:p>
        </p:txBody>
      </p:sp>
    </p:spTree>
    <p:extLst>
      <p:ext uri="{BB962C8B-B14F-4D97-AF65-F5344CB8AC3E}">
        <p14:creationId xmlns:p14="http://schemas.microsoft.com/office/powerpoint/2010/main" val="1595760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94EFB73-A76B-4588-985D-0B5392351E8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pic>
        <p:nvPicPr>
          <p:cNvPr id="5" name="Picture 3">
            <a:extLst>
              <a:ext uri="{FF2B5EF4-FFF2-40B4-BE49-F238E27FC236}">
                <a16:creationId xmlns:a16="http://schemas.microsoft.com/office/drawing/2014/main" id="{634F9813-0E3D-4961-9995-1EC7295DE97E}"/>
              </a:ext>
            </a:extLst>
          </p:cNvPr>
          <p:cNvPicPr>
            <a:picLocks noChangeAspect="1"/>
          </p:cNvPicPr>
          <p:nvPr/>
        </p:nvPicPr>
        <p:blipFill>
          <a:blip r:embed="rId2"/>
          <a:srcRect b="13744"/>
          <a:stretch>
            <a:fillRect/>
          </a:stretch>
        </p:blipFill>
        <p:spPr>
          <a:xfrm>
            <a:off x="1188719" y="1705274"/>
            <a:ext cx="2354581" cy="2784526"/>
          </a:xfrm>
          <a:prstGeom prst="rect">
            <a:avLst/>
          </a:prstGeom>
        </p:spPr>
      </p:pic>
      <p:grpSp>
        <p:nvGrpSpPr>
          <p:cNvPr id="6" name="Group 4">
            <a:extLst>
              <a:ext uri="{FF2B5EF4-FFF2-40B4-BE49-F238E27FC236}">
                <a16:creationId xmlns:a16="http://schemas.microsoft.com/office/drawing/2014/main" id="{6355C4B4-3DA0-4B18-8DC4-8E5EE4E7FD40}"/>
              </a:ext>
            </a:extLst>
          </p:cNvPr>
          <p:cNvGrpSpPr/>
          <p:nvPr/>
        </p:nvGrpSpPr>
        <p:grpSpPr>
          <a:xfrm>
            <a:off x="4302626" y="1805899"/>
            <a:ext cx="3298323" cy="2960900"/>
            <a:chOff x="-1108307" y="1080664"/>
            <a:chExt cx="7107119" cy="6558201"/>
          </a:xfrm>
        </p:grpSpPr>
        <p:sp>
          <p:nvSpPr>
            <p:cNvPr id="7" name="TextBox 5">
              <a:extLst>
                <a:ext uri="{FF2B5EF4-FFF2-40B4-BE49-F238E27FC236}">
                  <a16:creationId xmlns:a16="http://schemas.microsoft.com/office/drawing/2014/main" id="{B7A9A384-9D7D-48EA-AB41-23CF94C9CF2D}"/>
                </a:ext>
              </a:extLst>
            </p:cNvPr>
            <p:cNvSpPr txBox="1"/>
            <p:nvPr/>
          </p:nvSpPr>
          <p:spPr>
            <a:xfrm>
              <a:off x="-1108307" y="1080664"/>
              <a:ext cx="6762315" cy="1696310"/>
            </a:xfrm>
            <a:prstGeom prst="rect">
              <a:avLst/>
            </a:prstGeom>
          </p:spPr>
          <p:txBody>
            <a:bodyPr lIns="0" tIns="0" rIns="0" bIns="0" rtlCol="0" anchor="t">
              <a:spAutoFit/>
            </a:bodyPr>
            <a:lstStyle/>
            <a:p>
              <a:pPr algn="ctr">
                <a:lnSpc>
                  <a:spcPts val="7410"/>
                </a:lnSpc>
              </a:pPr>
              <a:r>
                <a:rPr lang="en-US" sz="1800" spc="171" dirty="0">
                  <a:solidFill>
                    <a:srgbClr val="4D4A46"/>
                  </a:solidFill>
                  <a:latin typeface="Times New Roman" panose="02020603050405020304" pitchFamily="18" charset="0"/>
                  <a:cs typeface="Times New Roman" panose="02020603050405020304" pitchFamily="18" charset="0"/>
                </a:rPr>
                <a:t>V.I.LÊNIN</a:t>
              </a:r>
            </a:p>
          </p:txBody>
        </p:sp>
        <p:sp>
          <p:nvSpPr>
            <p:cNvPr id="8" name="TextBox 6">
              <a:extLst>
                <a:ext uri="{FF2B5EF4-FFF2-40B4-BE49-F238E27FC236}">
                  <a16:creationId xmlns:a16="http://schemas.microsoft.com/office/drawing/2014/main" id="{4754AE8C-7982-4B84-84D0-B7644654AD1E}"/>
                </a:ext>
              </a:extLst>
            </p:cNvPr>
            <p:cNvSpPr txBox="1"/>
            <p:nvPr/>
          </p:nvSpPr>
          <p:spPr>
            <a:xfrm>
              <a:off x="-1108307" y="3344124"/>
              <a:ext cx="7107119" cy="4294741"/>
            </a:xfrm>
            <a:prstGeom prst="rect">
              <a:avLst/>
            </a:prstGeom>
          </p:spPr>
          <p:txBody>
            <a:bodyPr wrap="square" lIns="0" tIns="0" rIns="0" bIns="0" rtlCol="0" anchor="t">
              <a:spAutoFit/>
            </a:bodyPr>
            <a:lstStyle/>
            <a:p>
              <a:pPr algn="just"/>
              <a:r>
                <a:rPr lang="en-US" sz="1800" i="1" spc="120" dirty="0">
                  <a:solidFill>
                    <a:srgbClr val="4D4A46"/>
                  </a:solidFill>
                  <a:latin typeface="Times New Roman" panose="02020603050405020304" pitchFamily="18" charset="0"/>
                  <a:cs typeface="Times New Roman" panose="02020603050405020304" pitchFamily="18" charset="0"/>
                </a:rPr>
                <a:t>"</a:t>
              </a:r>
              <a:r>
                <a:rPr lang="en-US" sz="1800" i="1" spc="120" dirty="0" err="1">
                  <a:solidFill>
                    <a:srgbClr val="4D4A46"/>
                  </a:solidFill>
                  <a:latin typeface="Times New Roman" panose="02020603050405020304" pitchFamily="18" charset="0"/>
                  <a:cs typeface="Times New Roman" panose="02020603050405020304" pitchFamily="18" charset="0"/>
                </a:rPr>
                <a:t>Tư</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bản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tài</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chính</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là</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kết</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quả</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của</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sự</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hợp</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nhất</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giữa</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tư</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bản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ngân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hàng</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của</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một</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số</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ít</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ngân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hàng</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độc</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quyền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lớn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nhất</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với</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tư</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bản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của</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những</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liên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minh</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độc</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quyền</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các</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nhà</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công</a:t>
              </a:r>
              <a:r>
                <a:rPr lang="en-US" sz="1800" i="1" spc="120" dirty="0">
                  <a:solidFill>
                    <a:srgbClr val="4D4A46"/>
                  </a:solidFill>
                  <a:latin typeface="Times New Roman" panose="02020603050405020304" pitchFamily="18" charset="0"/>
                  <a:cs typeface="Times New Roman" panose="02020603050405020304" pitchFamily="18" charset="0"/>
                </a:rPr>
                <a:t> </a:t>
              </a:r>
              <a:r>
                <a:rPr lang="en-US" sz="1800" i="1" spc="120" dirty="0" err="1">
                  <a:solidFill>
                    <a:srgbClr val="4D4A46"/>
                  </a:solidFill>
                  <a:latin typeface="Times New Roman" panose="02020603050405020304" pitchFamily="18" charset="0"/>
                  <a:cs typeface="Times New Roman" panose="02020603050405020304" pitchFamily="18" charset="0"/>
                </a:rPr>
                <a:t>nghiệp</a:t>
              </a:r>
              <a:r>
                <a:rPr lang="en-US" sz="1800" i="1" spc="120" dirty="0">
                  <a:solidFill>
                    <a:srgbClr val="4D4A46"/>
                  </a:solidFill>
                  <a:latin typeface="Times New Roman" panose="02020603050405020304" pitchFamily="18" charset="0"/>
                  <a:cs typeface="Times New Roman" panose="02020603050405020304" pitchFamily="18" charset="0"/>
                </a:rPr>
                <a:t>"</a:t>
              </a:r>
            </a:p>
          </p:txBody>
        </p:sp>
      </p:grpSp>
    </p:spTree>
    <p:extLst>
      <p:ext uri="{BB962C8B-B14F-4D97-AF65-F5344CB8AC3E}">
        <p14:creationId xmlns:p14="http://schemas.microsoft.com/office/powerpoint/2010/main" val="38867224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82685-8675-47D2-9530-985F72C3E2F2}"/>
              </a:ext>
            </a:extLst>
          </p:cNvPr>
          <p:cNvSpPr>
            <a:spLocks noGrp="1"/>
          </p:cNvSpPr>
          <p:nvPr>
            <p:ph type="title"/>
          </p:nvPr>
        </p:nvSpPr>
        <p:spPr/>
        <p:txBody>
          <a:bodyPr/>
          <a:lstStyle/>
          <a:p>
            <a:r>
              <a:rPr lang="en-US" dirty="0">
                <a:latin typeface="Barlow Light" panose="00000400000000000000" pitchFamily="2" charset="0"/>
              </a:rPr>
              <a:t>2.1.3. </a:t>
            </a:r>
            <a:r>
              <a:rPr lang="en-US" dirty="0" err="1">
                <a:latin typeface="Barlow Light" panose="00000400000000000000" pitchFamily="2" charset="0"/>
              </a:rPr>
              <a:t>Xuất</a:t>
            </a:r>
            <a:r>
              <a:rPr lang="en-US" dirty="0">
                <a:latin typeface="Barlow Light" panose="00000400000000000000" pitchFamily="2" charset="0"/>
              </a:rPr>
              <a:t> </a:t>
            </a:r>
            <a:r>
              <a:rPr lang="en-US" dirty="0" err="1">
                <a:latin typeface="Barlow Light" panose="00000400000000000000" pitchFamily="2" charset="0"/>
              </a:rPr>
              <a:t>khẩu</a:t>
            </a:r>
            <a:r>
              <a:rPr lang="en-US" dirty="0">
                <a:latin typeface="Barlow Light" panose="00000400000000000000" pitchFamily="2" charset="0"/>
              </a:rPr>
              <a:t> </a:t>
            </a:r>
            <a:r>
              <a:rPr lang="en-US" dirty="0" err="1">
                <a:latin typeface="Barlow Light" panose="00000400000000000000" pitchFamily="2" charset="0"/>
              </a:rPr>
              <a:t>tư</a:t>
            </a:r>
            <a:r>
              <a:rPr lang="en-US" dirty="0">
                <a:latin typeface="Barlow Light" panose="00000400000000000000" pitchFamily="2" charset="0"/>
              </a:rPr>
              <a:t> </a:t>
            </a:r>
            <a:r>
              <a:rPr lang="en-US" dirty="0" err="1">
                <a:latin typeface="Barlow Light" panose="00000400000000000000" pitchFamily="2" charset="0"/>
              </a:rPr>
              <a:t>bản</a:t>
            </a:r>
            <a:r>
              <a:rPr lang="en-US" dirty="0">
                <a:latin typeface="Barlow Light" panose="00000400000000000000" pitchFamily="2" charset="0"/>
              </a:rPr>
              <a:t> </a:t>
            </a:r>
            <a:r>
              <a:rPr lang="en-US" dirty="0" err="1">
                <a:latin typeface="Barlow Light" panose="00000400000000000000" pitchFamily="2" charset="0"/>
              </a:rPr>
              <a:t>trở</a:t>
            </a:r>
            <a:r>
              <a:rPr lang="en-US" dirty="0">
                <a:latin typeface="Barlow Light" panose="00000400000000000000" pitchFamily="2" charset="0"/>
              </a:rPr>
              <a:t> </a:t>
            </a:r>
            <a:r>
              <a:rPr lang="en-US" dirty="0" err="1">
                <a:latin typeface="Barlow Light" panose="00000400000000000000" pitchFamily="2" charset="0"/>
              </a:rPr>
              <a:t>thành</a:t>
            </a:r>
            <a:r>
              <a:rPr lang="en-US" dirty="0">
                <a:latin typeface="Barlow Light" panose="00000400000000000000" pitchFamily="2" charset="0"/>
              </a:rPr>
              <a:t> </a:t>
            </a:r>
            <a:r>
              <a:rPr lang="en-US" dirty="0" err="1">
                <a:latin typeface="Barlow Light" panose="00000400000000000000" pitchFamily="2" charset="0"/>
              </a:rPr>
              <a:t>phổ</a:t>
            </a:r>
            <a:r>
              <a:rPr lang="en-US" dirty="0">
                <a:latin typeface="Barlow Light" panose="00000400000000000000" pitchFamily="2" charset="0"/>
              </a:rPr>
              <a:t> </a:t>
            </a:r>
            <a:r>
              <a:rPr lang="en-US" dirty="0" err="1">
                <a:latin typeface="Barlow Light" panose="00000400000000000000" pitchFamily="2" charset="0"/>
              </a:rPr>
              <a:t>biến</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CB47BA15-B0CE-4DA2-A771-D54626AF61B6}"/>
              </a:ext>
            </a:extLst>
          </p:cNvPr>
          <p:cNvSpPr>
            <a:spLocks noGrp="1"/>
          </p:cNvSpPr>
          <p:nvPr>
            <p:ph type="sldNum" idx="12"/>
          </p:nvPr>
        </p:nvSpPr>
        <p:spPr>
          <a:xfrm>
            <a:off x="8490300" y="4493325"/>
            <a:ext cx="653700" cy="653700"/>
          </a:xfrm>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27</a:t>
            </a:fld>
            <a:endParaRPr lang="en" dirty="0">
              <a:latin typeface="Barlow Light" panose="00000400000000000000" pitchFamily="2" charset="0"/>
            </a:endParaRPr>
          </a:p>
        </p:txBody>
      </p:sp>
      <p:sp>
        <p:nvSpPr>
          <p:cNvPr id="5" name="TextBox 5">
            <a:extLst>
              <a:ext uri="{FF2B5EF4-FFF2-40B4-BE49-F238E27FC236}">
                <a16:creationId xmlns:a16="http://schemas.microsoft.com/office/drawing/2014/main" id="{C2104CBC-46CA-4763-8F7A-7A0FABCD55BA}"/>
              </a:ext>
            </a:extLst>
          </p:cNvPr>
          <p:cNvSpPr txBox="1"/>
          <p:nvPr/>
        </p:nvSpPr>
        <p:spPr>
          <a:xfrm>
            <a:off x="805365" y="1709792"/>
            <a:ext cx="4999420" cy="1938992"/>
          </a:xfrm>
          <a:prstGeom prst="rect">
            <a:avLst/>
          </a:prstGeom>
        </p:spPr>
        <p:txBody>
          <a:bodyPr wrap="square" lIns="0" tIns="0" rIns="0" bIns="0" rtlCol="0" anchor="t">
            <a:spAutoFit/>
          </a:bodyPr>
          <a:lstStyle/>
          <a:p>
            <a:pPr marL="285750" indent="-285750">
              <a:lnSpc>
                <a:spcPct val="150000"/>
              </a:lnSpc>
              <a:buFont typeface="Wingdings" panose="05000000000000000000" pitchFamily="2" charset="2"/>
              <a:buChar char="ü"/>
            </a:pPr>
            <a:r>
              <a:rPr lang="en-US" sz="1800" spc="-24" dirty="0" err="1">
                <a:solidFill>
                  <a:srgbClr val="4D4A46"/>
                </a:solidFill>
                <a:latin typeface="Barlow Light" panose="00000400000000000000" pitchFamily="2" charset="0"/>
                <a:cs typeface="Times New Roman" panose="02020603050405020304" pitchFamily="18" charset="0"/>
              </a:rPr>
              <a:t>Lênin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vạch</a:t>
            </a:r>
            <a:r>
              <a:rPr lang="en-US" sz="1800" spc="-24" dirty="0">
                <a:solidFill>
                  <a:srgbClr val="4D4A46"/>
                </a:solidFill>
                <a:latin typeface="Barlow Light" panose="00000400000000000000" pitchFamily="2" charset="0"/>
                <a:cs typeface="Times New Roman" panose="02020603050405020304" pitchFamily="18" charset="0"/>
              </a:rPr>
              <a:t> ra </a:t>
            </a:r>
            <a:r>
              <a:rPr lang="en-US" sz="1800" spc="-24" dirty="0" err="1">
                <a:solidFill>
                  <a:srgbClr val="4D4A46"/>
                </a:solidFill>
                <a:latin typeface="Barlow Light" panose="00000400000000000000" pitchFamily="2" charset="0"/>
                <a:cs typeface="Times New Roman" panose="02020603050405020304" pitchFamily="18" charset="0"/>
              </a:rPr>
              <a:t>rằng</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xuất</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khẩu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hàng</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hóa</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là</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đặc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điểm</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của</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giai</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đoạn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chủ</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nghĩa</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tự</a:t>
            </a:r>
            <a:r>
              <a:rPr lang="en-US" sz="1800" spc="-24" dirty="0">
                <a:solidFill>
                  <a:srgbClr val="4D4A46"/>
                </a:solidFill>
                <a:latin typeface="Barlow Light" panose="00000400000000000000" pitchFamily="2" charset="0"/>
                <a:cs typeface="Times New Roman" panose="02020603050405020304" pitchFamily="18" charset="0"/>
              </a:rPr>
              <a:t> do </a:t>
            </a:r>
            <a:r>
              <a:rPr lang="en-US" sz="1800" spc="-24" dirty="0" err="1">
                <a:solidFill>
                  <a:srgbClr val="4D4A46"/>
                </a:solidFill>
                <a:latin typeface="Barlow Light" panose="00000400000000000000" pitchFamily="2" charset="0"/>
                <a:cs typeface="Times New Roman" panose="02020603050405020304" pitchFamily="18" charset="0"/>
              </a:rPr>
              <a:t>cạnh</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tranh</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còn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xuất</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khẩu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là</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đặc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điểm</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của</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chủ</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nghĩa</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độc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quyền</a:t>
            </a:r>
            <a:r>
              <a:rPr lang="en-US" sz="1800" spc="-24" dirty="0">
                <a:solidFill>
                  <a:srgbClr val="4D4A46"/>
                </a:solidFill>
                <a:latin typeface="Barlow Light" panose="00000400000000000000" pitchFamily="2" charset="0"/>
                <a:cs typeface="Times New Roman" panose="02020603050405020304" pitchFamily="18" charset="0"/>
              </a:rPr>
              <a:t>.</a:t>
            </a:r>
          </a:p>
          <a:p>
            <a:r>
              <a:rPr lang="en-US" sz="1800" spc="-30" dirty="0">
                <a:solidFill>
                  <a:srgbClr val="4D4A46"/>
                </a:solidFill>
                <a:latin typeface="Barlow Light" panose="00000400000000000000" pitchFamily="2" charset="0"/>
                <a:cs typeface="Times New Roman" panose="02020603050405020304" pitchFamily="18" charset="0"/>
              </a:rPr>
              <a:t> </a:t>
            </a:r>
          </a:p>
        </p:txBody>
      </p:sp>
      <p:sp>
        <p:nvSpPr>
          <p:cNvPr id="6" name="TextBox 6">
            <a:extLst>
              <a:ext uri="{FF2B5EF4-FFF2-40B4-BE49-F238E27FC236}">
                <a16:creationId xmlns:a16="http://schemas.microsoft.com/office/drawing/2014/main" id="{DFE8D754-8715-4A2D-B7BA-514DA15BFC88}"/>
              </a:ext>
            </a:extLst>
          </p:cNvPr>
          <p:cNvSpPr txBox="1"/>
          <p:nvPr/>
        </p:nvSpPr>
        <p:spPr>
          <a:xfrm>
            <a:off x="805365" y="3388407"/>
            <a:ext cx="4999420" cy="1612236"/>
          </a:xfrm>
          <a:prstGeom prst="rect">
            <a:avLst/>
          </a:prstGeom>
        </p:spPr>
        <p:txBody>
          <a:bodyPr wrap="square" lIns="0" tIns="0" rIns="0" bIns="0" rtlCol="0" anchor="t">
            <a:spAutoFit/>
          </a:bodyPr>
          <a:lstStyle/>
          <a:p>
            <a:pPr marL="285750" indent="-285750">
              <a:lnSpc>
                <a:spcPct val="150000"/>
              </a:lnSpc>
              <a:buFont typeface="Wingdings" panose="05000000000000000000" pitchFamily="2" charset="2"/>
              <a:buChar char="ü"/>
            </a:pPr>
            <a:r>
              <a:rPr lang="en-US" sz="1800" spc="-24" dirty="0" err="1">
                <a:solidFill>
                  <a:srgbClr val="4D4A46"/>
                </a:solidFill>
                <a:latin typeface="Barlow Light" panose="00000400000000000000" pitchFamily="2" charset="0"/>
                <a:cs typeface="Times New Roman" panose="02020603050405020304" pitchFamily="18" charset="0"/>
              </a:rPr>
              <a:t>Xuất</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khẩu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là</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xuất</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khẩu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giá</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trị</a:t>
            </a:r>
            <a:r>
              <a:rPr lang="en-US" sz="1800" spc="-24" dirty="0">
                <a:solidFill>
                  <a:srgbClr val="4D4A46"/>
                </a:solidFill>
                <a:latin typeface="Barlow Light" panose="00000400000000000000" pitchFamily="2" charset="0"/>
                <a:cs typeface="Times New Roman" panose="02020603050405020304" pitchFamily="18" charset="0"/>
              </a:rPr>
              <a:t> ra </a:t>
            </a:r>
            <a:r>
              <a:rPr lang="en-US" sz="1800" spc="-24" dirty="0" err="1">
                <a:solidFill>
                  <a:srgbClr val="4D4A46"/>
                </a:solidFill>
                <a:latin typeface="Barlow Light" panose="00000400000000000000" pitchFamily="2" charset="0"/>
                <a:cs typeface="Times New Roman" panose="02020603050405020304" pitchFamily="18" charset="0"/>
              </a:rPr>
              <a:t>nước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ngoài</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đầu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 ra </a:t>
            </a:r>
            <a:r>
              <a:rPr lang="en-US" sz="1800" spc="-24" dirty="0" err="1">
                <a:solidFill>
                  <a:srgbClr val="4D4A46"/>
                </a:solidFill>
                <a:latin typeface="Barlow Light" panose="00000400000000000000" pitchFamily="2" charset="0"/>
                <a:cs typeface="Times New Roman" panose="02020603050405020304" pitchFamily="18" charset="0"/>
              </a:rPr>
              <a:t>nước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ngoài</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nhằm</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mục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đích</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chiếm</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đoạt</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giá</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trị</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thặng</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dư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và</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các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nguồn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lợi</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nhuận</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khác</a:t>
            </a:r>
            <a:r>
              <a:rPr lang="en-US" sz="1800" spc="-24" dirty="0">
                <a:solidFill>
                  <a:srgbClr val="4D4A46"/>
                </a:solidFill>
                <a:latin typeface="Barlow Light" panose="00000400000000000000" pitchFamily="2" charset="0"/>
                <a:cs typeface="Times New Roman" panose="02020603050405020304" pitchFamily="18" charset="0"/>
              </a:rPr>
              <a:t> ở </a:t>
            </a:r>
            <a:r>
              <a:rPr lang="en-US" sz="1800" spc="-24" dirty="0" err="1">
                <a:solidFill>
                  <a:srgbClr val="4D4A46"/>
                </a:solidFill>
                <a:latin typeface="Barlow Light" panose="00000400000000000000" pitchFamily="2" charset="0"/>
                <a:cs typeface="Times New Roman" panose="02020603050405020304" pitchFamily="18" charset="0"/>
              </a:rPr>
              <a:t>các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nước</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nhập</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khẩu</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tư</a:t>
            </a:r>
            <a:r>
              <a:rPr lang="en-US" sz="1800" spc="-24" dirty="0">
                <a:solidFill>
                  <a:srgbClr val="4D4A46"/>
                </a:solidFill>
                <a:latin typeface="Barlow Light" panose="00000400000000000000" pitchFamily="2" charset="0"/>
                <a:cs typeface="Times New Roman" panose="02020603050405020304" pitchFamily="18" charset="0"/>
              </a:rPr>
              <a:t> </a:t>
            </a:r>
            <a:r>
              <a:rPr lang="en-US" sz="1800" spc="-24" dirty="0" err="1">
                <a:solidFill>
                  <a:srgbClr val="4D4A46"/>
                </a:solidFill>
                <a:latin typeface="Barlow Light" panose="00000400000000000000" pitchFamily="2" charset="0"/>
                <a:cs typeface="Times New Roman" panose="02020603050405020304" pitchFamily="18" charset="0"/>
              </a:rPr>
              <a:t>bản</a:t>
            </a:r>
            <a:r>
              <a:rPr lang="en-US" sz="1800" spc="-24" dirty="0">
                <a:solidFill>
                  <a:srgbClr val="4D4A46"/>
                </a:solidFill>
                <a:latin typeface="Barlow Light" panose="00000400000000000000" pitchFamily="2" charset="0"/>
                <a:cs typeface="Times New Roman" panose="02020603050405020304" pitchFamily="18" charset="0"/>
              </a:rPr>
              <a:t>.</a:t>
            </a:r>
          </a:p>
        </p:txBody>
      </p:sp>
      <p:pic>
        <p:nvPicPr>
          <p:cNvPr id="7" name="Picture 7">
            <a:extLst>
              <a:ext uri="{FF2B5EF4-FFF2-40B4-BE49-F238E27FC236}">
                <a16:creationId xmlns:a16="http://schemas.microsoft.com/office/drawing/2014/main" id="{4ACC786F-4B27-47EA-B520-3362AC62B1A0}"/>
              </a:ext>
            </a:extLst>
          </p:cNvPr>
          <p:cNvPicPr>
            <a:picLocks noChangeAspect="1"/>
          </p:cNvPicPr>
          <p:nvPr/>
        </p:nvPicPr>
        <p:blipFill>
          <a:blip r:embed="rId2"/>
          <a:srcRect/>
          <a:stretch>
            <a:fillRect/>
          </a:stretch>
        </p:blipFill>
        <p:spPr>
          <a:xfrm>
            <a:off x="6181344" y="2054716"/>
            <a:ext cx="2493916" cy="2139809"/>
          </a:xfrm>
          <a:prstGeom prst="rect">
            <a:avLst/>
          </a:prstGeom>
        </p:spPr>
      </p:pic>
    </p:spTree>
    <p:extLst>
      <p:ext uri="{BB962C8B-B14F-4D97-AF65-F5344CB8AC3E}">
        <p14:creationId xmlns:p14="http://schemas.microsoft.com/office/powerpoint/2010/main" val="21868357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DFBA3-2C23-45ED-A6AF-04A52E208665}"/>
              </a:ext>
            </a:extLst>
          </p:cNvPr>
          <p:cNvSpPr>
            <a:spLocks noGrp="1"/>
          </p:cNvSpPr>
          <p:nvPr>
            <p:ph type="title"/>
          </p:nvPr>
        </p:nvSpPr>
        <p:spPr>
          <a:xfrm>
            <a:off x="462209" y="653402"/>
            <a:ext cx="7843200" cy="653700"/>
          </a:xfrm>
        </p:spPr>
        <p:txBody>
          <a:bodyPr/>
          <a:lstStyle/>
          <a:p>
            <a:r>
              <a:rPr lang="en-US" sz="2400" b="1" dirty="0">
                <a:latin typeface="Barlow Light" panose="00000400000000000000" pitchFamily="2" charset="0"/>
                <a:cs typeface="Times New Roman" panose="02020603050405020304" pitchFamily="18" charset="0"/>
              </a:rPr>
              <a:t>2.1.4 </a:t>
            </a:r>
            <a:r>
              <a:rPr lang="en-US" sz="2400" b="1" dirty="0" err="1">
                <a:latin typeface="Barlow Light" panose="00000400000000000000" pitchFamily="2" charset="0"/>
                <a:cs typeface="Times New Roman" panose="02020603050405020304" pitchFamily="18" charset="0"/>
              </a:rPr>
              <a:t>Quá</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trình</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phân</a:t>
            </a:r>
            <a:r>
              <a:rPr lang="en-US" sz="2400" b="1" dirty="0">
                <a:latin typeface="Barlow Light" panose="00000400000000000000" pitchFamily="2" charset="0"/>
                <a:cs typeface="Times New Roman" panose="02020603050405020304" pitchFamily="18" charset="0"/>
              </a:rPr>
              <a:t> chia </a:t>
            </a:r>
            <a:r>
              <a:rPr lang="en-US" sz="2400" b="1" dirty="0" err="1">
                <a:latin typeface="Barlow Light" panose="00000400000000000000" pitchFamily="2" charset="0"/>
                <a:cs typeface="Times New Roman" panose="02020603050405020304" pitchFamily="18" charset="0"/>
              </a:rPr>
              <a:t>thị</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trường</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thế</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giới</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là</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tất</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yếu</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giữa</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các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tập</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đoàn</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độc</a:t>
            </a:r>
            <a:r>
              <a:rPr lang="en-US" sz="2400" b="1" dirty="0">
                <a:latin typeface="Barlow Light" panose="00000400000000000000" pitchFamily="2" charset="0"/>
                <a:cs typeface="Times New Roman" panose="02020603050405020304" pitchFamily="18" charset="0"/>
              </a:rPr>
              <a:t> </a:t>
            </a:r>
            <a:r>
              <a:rPr lang="en-US" sz="2400" b="1" dirty="0" err="1">
                <a:latin typeface="Barlow Light" panose="00000400000000000000" pitchFamily="2" charset="0"/>
                <a:cs typeface="Times New Roman" panose="02020603050405020304" pitchFamily="18" charset="0"/>
              </a:rPr>
              <a:t>quyền</a:t>
            </a:r>
            <a:endParaRPr lang="en-US" sz="2400"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2470E12-35BD-4D11-A1C2-2B01A92CCAF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28</a:t>
            </a:fld>
            <a:endParaRPr lang="en">
              <a:latin typeface="Barlow Light" panose="00000400000000000000" pitchFamily="2" charset="0"/>
            </a:endParaRPr>
          </a:p>
        </p:txBody>
      </p:sp>
      <p:sp>
        <p:nvSpPr>
          <p:cNvPr id="5" name="TextBox 5">
            <a:extLst>
              <a:ext uri="{FF2B5EF4-FFF2-40B4-BE49-F238E27FC236}">
                <a16:creationId xmlns:a16="http://schemas.microsoft.com/office/drawing/2014/main" id="{92995687-A99E-45CD-B08F-E74D670607B9}"/>
              </a:ext>
            </a:extLst>
          </p:cNvPr>
          <p:cNvSpPr txBox="1"/>
          <p:nvPr/>
        </p:nvSpPr>
        <p:spPr>
          <a:xfrm>
            <a:off x="880338" y="1480527"/>
            <a:ext cx="7006945" cy="781240"/>
          </a:xfrm>
          <a:prstGeom prst="rect">
            <a:avLst/>
          </a:prstGeom>
        </p:spPr>
        <p:txBody>
          <a:bodyPr lIns="0" tIns="0" rIns="0" bIns="0" rtlCol="0" anchor="t">
            <a:spAutoFit/>
          </a:bodyPr>
          <a:lstStyle/>
          <a:p>
            <a:pPr>
              <a:lnSpc>
                <a:spcPct val="150000"/>
              </a:lnSpc>
            </a:pPr>
            <a:r>
              <a:rPr lang="en-US" sz="1800" spc="-26" dirty="0" err="1">
                <a:solidFill>
                  <a:srgbClr val="4D4A46"/>
                </a:solidFill>
                <a:latin typeface="Barlow Light" panose="00000400000000000000" pitchFamily="2" charset="0"/>
                <a:cs typeface="Times New Roman" panose="02020603050405020304" pitchFamily="18" charset="0"/>
              </a:rPr>
              <a:t>Thực</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chất</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sự</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phân</a:t>
            </a:r>
            <a:r>
              <a:rPr lang="en-US" sz="1800" spc="-26" dirty="0">
                <a:solidFill>
                  <a:srgbClr val="4D4A46"/>
                </a:solidFill>
                <a:latin typeface="Barlow Light" panose="00000400000000000000" pitchFamily="2" charset="0"/>
                <a:cs typeface="Times New Roman" panose="02020603050405020304" pitchFamily="18" charset="0"/>
              </a:rPr>
              <a:t> chia </a:t>
            </a:r>
            <a:r>
              <a:rPr lang="en-US" sz="1800" spc="-26" dirty="0" err="1">
                <a:solidFill>
                  <a:srgbClr val="4D4A46"/>
                </a:solidFill>
                <a:latin typeface="Barlow Light" panose="00000400000000000000" pitchFamily="2" charset="0"/>
                <a:cs typeface="Times New Roman" panose="02020603050405020304" pitchFamily="18" charset="0"/>
              </a:rPr>
              <a:t>thế</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giới</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về</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kinh</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tế</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là</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phân</a:t>
            </a:r>
            <a:r>
              <a:rPr lang="en-US" sz="1800" spc="-26" dirty="0">
                <a:solidFill>
                  <a:srgbClr val="4D4A46"/>
                </a:solidFill>
                <a:latin typeface="Barlow Light" panose="00000400000000000000" pitchFamily="2" charset="0"/>
                <a:cs typeface="Times New Roman" panose="02020603050405020304" pitchFamily="18" charset="0"/>
              </a:rPr>
              <a:t> chia </a:t>
            </a:r>
            <a:r>
              <a:rPr lang="en-US" sz="1800" spc="-26" dirty="0" err="1">
                <a:solidFill>
                  <a:srgbClr val="4D4A46"/>
                </a:solidFill>
                <a:latin typeface="Barlow Light" panose="00000400000000000000" pitchFamily="2" charset="0"/>
                <a:cs typeface="Times New Roman" panose="02020603050405020304" pitchFamily="18" charset="0"/>
              </a:rPr>
              <a:t>thị</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trường</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tiêu</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thụ</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hàng</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hóa</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nguồn</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nguyên</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liệu</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và</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đầu</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tư</a:t>
            </a:r>
            <a:r>
              <a:rPr lang="en-US" sz="1800" spc="-26" dirty="0">
                <a:solidFill>
                  <a:srgbClr val="4D4A46"/>
                </a:solidFill>
                <a:latin typeface="Barlow Light" panose="00000400000000000000" pitchFamily="2" charset="0"/>
                <a:cs typeface="Times New Roman" panose="02020603050405020304" pitchFamily="18" charset="0"/>
              </a:rPr>
              <a:t>. </a:t>
            </a:r>
          </a:p>
        </p:txBody>
      </p:sp>
      <p:sp>
        <p:nvSpPr>
          <p:cNvPr id="6" name="TextBox 6">
            <a:extLst>
              <a:ext uri="{FF2B5EF4-FFF2-40B4-BE49-F238E27FC236}">
                <a16:creationId xmlns:a16="http://schemas.microsoft.com/office/drawing/2014/main" id="{CF993AD5-5E69-4DC5-A9C2-5B931A8FEB5B}"/>
              </a:ext>
            </a:extLst>
          </p:cNvPr>
          <p:cNvSpPr txBox="1"/>
          <p:nvPr/>
        </p:nvSpPr>
        <p:spPr>
          <a:xfrm>
            <a:off x="880336" y="2311911"/>
            <a:ext cx="7006945" cy="365741"/>
          </a:xfrm>
          <a:prstGeom prst="rect">
            <a:avLst/>
          </a:prstGeom>
        </p:spPr>
        <p:txBody>
          <a:bodyPr lIns="0" tIns="0" rIns="0" bIns="0" rtlCol="0" anchor="t">
            <a:spAutoFit/>
          </a:bodyPr>
          <a:lstStyle/>
          <a:p>
            <a:pPr>
              <a:lnSpc>
                <a:spcPct val="150000"/>
              </a:lnSpc>
            </a:pPr>
            <a:r>
              <a:rPr lang="en-US" sz="1800" spc="-26" dirty="0" err="1">
                <a:solidFill>
                  <a:srgbClr val="4D4A46"/>
                </a:solidFill>
                <a:latin typeface="Barlow Light" panose="00000400000000000000" pitchFamily="2" charset="0"/>
                <a:cs typeface="Times New Roman" panose="02020603050405020304" pitchFamily="18" charset="0"/>
              </a:rPr>
              <a:t>Biểu</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hiện</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mới</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của</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sự</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phân</a:t>
            </a:r>
            <a:r>
              <a:rPr lang="en-US" sz="1800" spc="-26" dirty="0">
                <a:solidFill>
                  <a:srgbClr val="4D4A46"/>
                </a:solidFill>
                <a:latin typeface="Barlow Light" panose="00000400000000000000" pitchFamily="2" charset="0"/>
                <a:cs typeface="Times New Roman" panose="02020603050405020304" pitchFamily="18" charset="0"/>
              </a:rPr>
              <a:t> chia </a:t>
            </a:r>
            <a:r>
              <a:rPr lang="en-US" sz="1800" spc="-26" dirty="0" err="1">
                <a:solidFill>
                  <a:srgbClr val="4D4A46"/>
                </a:solidFill>
                <a:latin typeface="Barlow Light" panose="00000400000000000000" pitchFamily="2" charset="0"/>
                <a:cs typeface="Times New Roman" panose="02020603050405020304" pitchFamily="18" charset="0"/>
              </a:rPr>
              <a:t>thị</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trường</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trong</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giai</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đoạn</a:t>
            </a:r>
            <a:r>
              <a:rPr lang="en-US" sz="1800" spc="-26" dirty="0">
                <a:solidFill>
                  <a:srgbClr val="4D4A46"/>
                </a:solidFill>
                <a:latin typeface="Barlow Light" panose="00000400000000000000" pitchFamily="2" charset="0"/>
                <a:cs typeface="Times New Roman" panose="02020603050405020304" pitchFamily="18" charset="0"/>
              </a:rPr>
              <a:t> </a:t>
            </a:r>
            <a:r>
              <a:rPr lang="en-US" sz="1800" spc="-26" dirty="0" err="1">
                <a:solidFill>
                  <a:srgbClr val="4D4A46"/>
                </a:solidFill>
                <a:latin typeface="Barlow Light" panose="00000400000000000000" pitchFamily="2" charset="0"/>
                <a:cs typeface="Times New Roman" panose="02020603050405020304" pitchFamily="18" charset="0"/>
              </a:rPr>
              <a:t>hiện</a:t>
            </a:r>
            <a:r>
              <a:rPr lang="en-US" sz="1800" spc="-26" dirty="0">
                <a:solidFill>
                  <a:srgbClr val="4D4A46"/>
                </a:solidFill>
                <a:latin typeface="Barlow Light" panose="00000400000000000000" pitchFamily="2" charset="0"/>
                <a:cs typeface="Times New Roman" panose="02020603050405020304" pitchFamily="18" charset="0"/>
              </a:rPr>
              <a:t> nay:</a:t>
            </a:r>
          </a:p>
        </p:txBody>
      </p:sp>
      <p:sp>
        <p:nvSpPr>
          <p:cNvPr id="7" name="TextBox 7">
            <a:extLst>
              <a:ext uri="{FF2B5EF4-FFF2-40B4-BE49-F238E27FC236}">
                <a16:creationId xmlns:a16="http://schemas.microsoft.com/office/drawing/2014/main" id="{8D186675-1325-412F-8999-7ED3EB0D2D01}"/>
              </a:ext>
            </a:extLst>
          </p:cNvPr>
          <p:cNvSpPr txBox="1"/>
          <p:nvPr/>
        </p:nvSpPr>
        <p:spPr>
          <a:xfrm>
            <a:off x="880337" y="2727797"/>
            <a:ext cx="6662742" cy="1196738"/>
          </a:xfrm>
          <a:prstGeom prst="rect">
            <a:avLst/>
          </a:prstGeom>
        </p:spPr>
        <p:txBody>
          <a:bodyPr lIns="0" tIns="0" rIns="0" bIns="0" rtlCol="0" anchor="t">
            <a:spAutoFit/>
          </a:bodyPr>
          <a:lstStyle/>
          <a:p>
            <a:pPr marL="285750" indent="-285750">
              <a:lnSpc>
                <a:spcPct val="150000"/>
              </a:lnSpc>
              <a:buFont typeface="Wingdings" panose="05000000000000000000" pitchFamily="2" charset="2"/>
              <a:buChar char="Ø"/>
            </a:pPr>
            <a:r>
              <a:rPr lang="en-US" sz="1800" spc="120" dirty="0" err="1">
                <a:solidFill>
                  <a:srgbClr val="4D4A46"/>
                </a:solidFill>
                <a:latin typeface="Barlow Light" panose="00000400000000000000" pitchFamily="2" charset="0"/>
                <a:cs typeface="Times New Roman" panose="02020603050405020304" pitchFamily="18" charset="0"/>
              </a:rPr>
              <a:t>Chủ</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thể</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phân</a:t>
            </a:r>
            <a:r>
              <a:rPr lang="en-US" sz="1800" spc="120" dirty="0">
                <a:solidFill>
                  <a:srgbClr val="4D4A46"/>
                </a:solidFill>
                <a:latin typeface="Barlow Light" panose="00000400000000000000" pitchFamily="2" charset="0"/>
                <a:cs typeface="Times New Roman" panose="02020603050405020304" pitchFamily="18" charset="0"/>
              </a:rPr>
              <a:t> chia </a:t>
            </a:r>
            <a:r>
              <a:rPr lang="en-US" sz="1800" spc="120" dirty="0" err="1">
                <a:solidFill>
                  <a:srgbClr val="4D4A46"/>
                </a:solidFill>
                <a:latin typeface="Barlow Light" panose="00000400000000000000" pitchFamily="2" charset="0"/>
                <a:cs typeface="Times New Roman" panose="02020603050405020304" pitchFamily="18" charset="0"/>
              </a:rPr>
              <a:t>thị</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trường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thế</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giới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không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chỉ</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có</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tổ</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chức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quyền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quốc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mà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cạnh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đó</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còn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có</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nhà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nước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tư</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phát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triển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đang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phát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triển</a:t>
            </a:r>
            <a:r>
              <a:rPr lang="en-US" sz="1800" spc="120" dirty="0">
                <a:solidFill>
                  <a:srgbClr val="4D4A46"/>
                </a:solidFill>
                <a:latin typeface="Barlow Light" panose="00000400000000000000" pitchFamily="2" charset="0"/>
                <a:cs typeface="Times New Roman" panose="02020603050405020304" pitchFamily="18" charset="0"/>
              </a:rPr>
              <a:t>.</a:t>
            </a:r>
          </a:p>
        </p:txBody>
      </p:sp>
      <p:sp>
        <p:nvSpPr>
          <p:cNvPr id="10" name="TextBox 10">
            <a:extLst>
              <a:ext uri="{FF2B5EF4-FFF2-40B4-BE49-F238E27FC236}">
                <a16:creationId xmlns:a16="http://schemas.microsoft.com/office/drawing/2014/main" id="{864458AF-A11B-4F4C-AC5D-04BE5DEF71DB}"/>
              </a:ext>
            </a:extLst>
          </p:cNvPr>
          <p:cNvSpPr txBox="1"/>
          <p:nvPr/>
        </p:nvSpPr>
        <p:spPr>
          <a:xfrm>
            <a:off x="880337" y="3935802"/>
            <a:ext cx="6662742" cy="781240"/>
          </a:xfrm>
          <a:prstGeom prst="rect">
            <a:avLst/>
          </a:prstGeom>
        </p:spPr>
        <p:txBody>
          <a:bodyPr lIns="0" tIns="0" rIns="0" bIns="0" rtlCol="0" anchor="t">
            <a:spAutoFit/>
          </a:bodyPr>
          <a:lstStyle/>
          <a:p>
            <a:pPr marL="285750" indent="-285750">
              <a:lnSpc>
                <a:spcPct val="150000"/>
              </a:lnSpc>
              <a:buFont typeface="Wingdings" panose="05000000000000000000" pitchFamily="2" charset="2"/>
              <a:buChar char="Ø"/>
            </a:pPr>
            <a:r>
              <a:rPr lang="en-US" sz="1800" spc="120" dirty="0" err="1">
                <a:solidFill>
                  <a:srgbClr val="4D4A46"/>
                </a:solidFill>
                <a:latin typeface="Barlow Light" panose="00000400000000000000" pitchFamily="2" charset="0"/>
                <a:cs typeface="Times New Roman" panose="02020603050405020304" pitchFamily="18" charset="0"/>
              </a:rPr>
              <a:t>Kết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quả</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của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việc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phân</a:t>
            </a:r>
            <a:r>
              <a:rPr lang="en-US" sz="1800" spc="120" dirty="0">
                <a:solidFill>
                  <a:srgbClr val="4D4A46"/>
                </a:solidFill>
                <a:latin typeface="Barlow Light" panose="00000400000000000000" pitchFamily="2" charset="0"/>
                <a:cs typeface="Times New Roman" panose="02020603050405020304" pitchFamily="18" charset="0"/>
              </a:rPr>
              <a:t> chia </a:t>
            </a:r>
            <a:r>
              <a:rPr lang="en-US" sz="1800" spc="120" dirty="0" err="1">
                <a:solidFill>
                  <a:srgbClr val="4D4A46"/>
                </a:solidFill>
                <a:latin typeface="Barlow Light" panose="00000400000000000000" pitchFamily="2" charset="0"/>
                <a:cs typeface="Times New Roman" panose="02020603050405020304" pitchFamily="18" charset="0"/>
              </a:rPr>
              <a:t>kinh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tế</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thế</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giới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hình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thành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minh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khối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kết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khu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vực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điển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hình</a:t>
            </a:r>
            <a:r>
              <a:rPr lang="en-US" sz="1800" spc="120" dirty="0">
                <a:solidFill>
                  <a:srgbClr val="4D4A46"/>
                </a:solidFill>
                <a:latin typeface="Barlow Light" panose="00000400000000000000" pitchFamily="2" charset="0"/>
                <a:cs typeface="Times New Roman" panose="02020603050405020304" pitchFamily="18" charset="0"/>
              </a:rPr>
              <a:t>.</a:t>
            </a:r>
          </a:p>
        </p:txBody>
      </p:sp>
    </p:spTree>
    <p:extLst>
      <p:ext uri="{BB962C8B-B14F-4D97-AF65-F5344CB8AC3E}">
        <p14:creationId xmlns:p14="http://schemas.microsoft.com/office/powerpoint/2010/main" val="1040496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C69F9-4115-4FA6-BBE2-7CD4B21510ED}"/>
              </a:ext>
            </a:extLst>
          </p:cNvPr>
          <p:cNvSpPr>
            <a:spLocks noGrp="1"/>
          </p:cNvSpPr>
          <p:nvPr>
            <p:ph type="title"/>
          </p:nvPr>
        </p:nvSpPr>
        <p:spPr/>
        <p:txBody>
          <a:bodyPr/>
          <a:lstStyle/>
          <a:p>
            <a:r>
              <a:rPr lang="en-US" sz="1800" b="1" dirty="0">
                <a:latin typeface="Barlow Light" panose="00000400000000000000" pitchFamily="2" charset="0"/>
                <a:cs typeface="Times New Roman" panose="02020603050405020304" pitchFamily="18" charset="0"/>
              </a:rPr>
              <a:t>2.1.5. </a:t>
            </a:r>
            <a:r>
              <a:rPr lang="en-US" sz="1800" b="1" dirty="0" err="1">
                <a:latin typeface="Barlow Light" panose="00000400000000000000" pitchFamily="2" charset="0"/>
                <a:cs typeface="Times New Roman" panose="02020603050405020304" pitchFamily="18" charset="0"/>
              </a:rPr>
              <a:t>Lôi</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kéo</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thúc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đẩy</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các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chính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phủ</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vào</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việc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phân</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định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khu</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vực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lãnh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thổ</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ảnh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hưởng</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là</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cách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thức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để</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bảo</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vệ</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lợi</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ích</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độc</a:t>
            </a:r>
            <a:r>
              <a:rPr lang="en-US" sz="1800" b="1" dirty="0">
                <a:latin typeface="Barlow Light" panose="00000400000000000000" pitchFamily="2" charset="0"/>
                <a:cs typeface="Times New Roman" panose="02020603050405020304" pitchFamily="18" charset="0"/>
              </a:rPr>
              <a:t> </a:t>
            </a:r>
            <a:r>
              <a:rPr lang="en-US" sz="1800" b="1" dirty="0" err="1">
                <a:latin typeface="Barlow Light" panose="00000400000000000000" pitchFamily="2" charset="0"/>
                <a:cs typeface="Times New Roman" panose="02020603050405020304" pitchFamily="18" charset="0"/>
              </a:rPr>
              <a:t>quyền</a:t>
            </a:r>
            <a:endParaRPr lang="en-US" sz="1800" b="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218BE58-3916-4C7F-B56A-C0E8DA6E42A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29</a:t>
            </a:fld>
            <a:endParaRPr lang="en">
              <a:latin typeface="Barlow Light" panose="00000400000000000000" pitchFamily="2" charset="0"/>
            </a:endParaRPr>
          </a:p>
        </p:txBody>
      </p:sp>
      <p:sp>
        <p:nvSpPr>
          <p:cNvPr id="5" name="TextBox 2">
            <a:extLst>
              <a:ext uri="{FF2B5EF4-FFF2-40B4-BE49-F238E27FC236}">
                <a16:creationId xmlns:a16="http://schemas.microsoft.com/office/drawing/2014/main" id="{C921C9F1-212F-4116-B062-BBFE2A95EF76}"/>
              </a:ext>
            </a:extLst>
          </p:cNvPr>
          <p:cNvSpPr txBox="1"/>
          <p:nvPr/>
        </p:nvSpPr>
        <p:spPr>
          <a:xfrm>
            <a:off x="4437089" y="1551820"/>
            <a:ext cx="4249711" cy="1107996"/>
          </a:xfrm>
          <a:prstGeom prst="rect">
            <a:avLst/>
          </a:prstGeom>
        </p:spPr>
        <p:txBody>
          <a:bodyPr wrap="square" lIns="0" tIns="0" rIns="0" bIns="0" rtlCol="0" anchor="t">
            <a:spAutoFit/>
          </a:bodyPr>
          <a:lstStyle/>
          <a:p>
            <a:pPr algn="ctr"/>
            <a:r>
              <a:rPr lang="en-US" sz="1800" b="1" spc="340" dirty="0">
                <a:solidFill>
                  <a:srgbClr val="4D4A46"/>
                </a:solidFill>
                <a:latin typeface="Barlow Light" panose="00000400000000000000" pitchFamily="2" charset="0"/>
                <a:cs typeface="Times New Roman" panose="02020603050405020304" pitchFamily="18" charset="0"/>
              </a:rPr>
              <a:t>SỰ PHÂN CHIA THẾ GIỚI VỀ KINH TẾ ĐƯỢC CỦNG CỐ VÀ TĂNG CƯỜNG BẰNG VIỆC PHÂN CHIA THẾ GIỚI VỀ LÃNH THỔ.</a:t>
            </a:r>
          </a:p>
        </p:txBody>
      </p:sp>
      <p:sp>
        <p:nvSpPr>
          <p:cNvPr id="6" name="TextBox 3">
            <a:extLst>
              <a:ext uri="{FF2B5EF4-FFF2-40B4-BE49-F238E27FC236}">
                <a16:creationId xmlns:a16="http://schemas.microsoft.com/office/drawing/2014/main" id="{58A0863D-B891-4B54-91C0-09565293346B}"/>
              </a:ext>
            </a:extLst>
          </p:cNvPr>
          <p:cNvSpPr txBox="1"/>
          <p:nvPr/>
        </p:nvSpPr>
        <p:spPr>
          <a:xfrm>
            <a:off x="3837483" y="2936815"/>
            <a:ext cx="5141626" cy="1661993"/>
          </a:xfrm>
          <a:prstGeom prst="rect">
            <a:avLst/>
          </a:prstGeom>
        </p:spPr>
        <p:txBody>
          <a:bodyPr wrap="square" lIns="0" tIns="0" rIns="0" bIns="0" rtlCol="0" anchor="t">
            <a:spAutoFit/>
          </a:bodyPr>
          <a:lstStyle/>
          <a:p>
            <a:r>
              <a:rPr lang="en-US" sz="1800" spc="120" dirty="0" err="1">
                <a:solidFill>
                  <a:srgbClr val="4D4A46"/>
                </a:solidFill>
                <a:latin typeface="Barlow Light" panose="00000400000000000000" pitchFamily="2" charset="0"/>
                <a:cs typeface="Times New Roman" panose="02020603050405020304" pitchFamily="18" charset="0"/>
              </a:rPr>
              <a:t>Lênin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chỉ</a:t>
            </a:r>
            <a:r>
              <a:rPr lang="en-US" sz="1800" spc="120" dirty="0">
                <a:solidFill>
                  <a:srgbClr val="4D4A46"/>
                </a:solidFill>
                <a:latin typeface="Barlow Light" panose="00000400000000000000" pitchFamily="2" charset="0"/>
                <a:cs typeface="Times New Roman" panose="02020603050405020304" pitchFamily="18" charset="0"/>
              </a:rPr>
              <a:t> ra </a:t>
            </a:r>
            <a:r>
              <a:rPr lang="en-US" sz="1800" spc="120" dirty="0" err="1">
                <a:solidFill>
                  <a:srgbClr val="4D4A46"/>
                </a:solidFill>
                <a:latin typeface="Barlow Light" panose="00000400000000000000" pitchFamily="2" charset="0"/>
                <a:cs typeface="Times New Roman" panose="02020603050405020304" pitchFamily="18" charset="0"/>
              </a:rPr>
              <a:t>rằng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chủ</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nghĩa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tư</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bản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phát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triển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cao</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nguyên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liệu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thiếu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thốn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sự</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cạnh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tranh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càng</a:t>
            </a:r>
            <a:r>
              <a:rPr lang="en-US" sz="1800" spc="120" dirty="0">
                <a:solidFill>
                  <a:srgbClr val="4D4A46"/>
                </a:solidFill>
                <a:latin typeface="Barlow Light" panose="00000400000000000000" pitchFamily="2" charset="0"/>
                <a:cs typeface="Times New Roman" panose="02020603050405020304" pitchFamily="18" charset="0"/>
              </a:rPr>
              <a:t> gay </a:t>
            </a:r>
            <a:r>
              <a:rPr lang="en-US" sz="1800" spc="120" dirty="0" err="1">
                <a:solidFill>
                  <a:srgbClr val="4D4A46"/>
                </a:solidFill>
                <a:latin typeface="Barlow Light" panose="00000400000000000000" pitchFamily="2" charset="0"/>
                <a:cs typeface="Times New Roman" panose="02020603050405020304" pitchFamily="18" charset="0"/>
              </a:rPr>
              <a:t>gắt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và</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việc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tìm</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kiếm</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các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nguồn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nguyên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liệu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trên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toàn</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thế</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giới</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ráo</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riết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thì</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cuộc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đấu</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tranh</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để</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chiếm</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thuộc</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địa</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càng</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quyết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liệt</a:t>
            </a:r>
            <a:r>
              <a:rPr lang="en-US" sz="1800" spc="120" dirty="0">
                <a:solidFill>
                  <a:srgbClr val="4D4A46"/>
                </a:solidFill>
                <a:latin typeface="Barlow Light" panose="00000400000000000000" pitchFamily="2" charset="0"/>
                <a:cs typeface="Times New Roman" panose="02020603050405020304" pitchFamily="18" charset="0"/>
              </a:rPr>
              <a:t> </a:t>
            </a:r>
            <a:r>
              <a:rPr lang="en-US" sz="1800" spc="120" dirty="0" err="1">
                <a:solidFill>
                  <a:srgbClr val="4D4A46"/>
                </a:solidFill>
                <a:latin typeface="Barlow Light" panose="00000400000000000000" pitchFamily="2" charset="0"/>
                <a:cs typeface="Times New Roman" panose="02020603050405020304" pitchFamily="18" charset="0"/>
              </a:rPr>
              <a:t>hơn</a:t>
            </a:r>
            <a:r>
              <a:rPr lang="en-US" sz="1800" spc="120" dirty="0">
                <a:solidFill>
                  <a:srgbClr val="4D4A46"/>
                </a:solidFill>
                <a:latin typeface="Barlow Light" panose="00000400000000000000" pitchFamily="2" charset="0"/>
                <a:cs typeface="Times New Roman" panose="02020603050405020304" pitchFamily="18" charset="0"/>
              </a:rPr>
              <a:t>.</a:t>
            </a:r>
          </a:p>
        </p:txBody>
      </p:sp>
      <p:grpSp>
        <p:nvGrpSpPr>
          <p:cNvPr id="7" name="Group 5">
            <a:extLst>
              <a:ext uri="{FF2B5EF4-FFF2-40B4-BE49-F238E27FC236}">
                <a16:creationId xmlns:a16="http://schemas.microsoft.com/office/drawing/2014/main" id="{D3B86D1E-2FA6-4B0A-A1A0-A5CE0E0DBAF1}"/>
              </a:ext>
            </a:extLst>
          </p:cNvPr>
          <p:cNvGrpSpPr>
            <a:grpSpLocks noChangeAspect="1"/>
          </p:cNvGrpSpPr>
          <p:nvPr/>
        </p:nvGrpSpPr>
        <p:grpSpPr>
          <a:xfrm>
            <a:off x="1199776" y="1530787"/>
            <a:ext cx="2352894" cy="3231519"/>
            <a:chOff x="0" y="0"/>
            <a:chExt cx="3663950" cy="4878070"/>
          </a:xfrm>
        </p:grpSpPr>
        <p:sp>
          <p:nvSpPr>
            <p:cNvPr id="8" name="Freeform 6">
              <a:extLst>
                <a:ext uri="{FF2B5EF4-FFF2-40B4-BE49-F238E27FC236}">
                  <a16:creationId xmlns:a16="http://schemas.microsoft.com/office/drawing/2014/main" id="{D8442A2D-AF59-4B48-A9DA-F76E3B83410B}"/>
                </a:ext>
              </a:extLst>
            </p:cNvPr>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42555" t="650" r="-34387" b="650"/>
              </a:stretch>
            </a:blipFill>
          </p:spPr>
        </p:sp>
        <p:sp>
          <p:nvSpPr>
            <p:cNvPr id="9" name="Freeform 7">
              <a:extLst>
                <a:ext uri="{FF2B5EF4-FFF2-40B4-BE49-F238E27FC236}">
                  <a16:creationId xmlns:a16="http://schemas.microsoft.com/office/drawing/2014/main" id="{FE079E4C-6F13-427D-975F-70E5A44ECC64}"/>
                </a:ext>
              </a:extLst>
            </p:cNvPr>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FFFFF"/>
            </a:solidFill>
          </p:spPr>
        </p:sp>
      </p:grpSp>
    </p:spTree>
    <p:extLst>
      <p:ext uri="{BB962C8B-B14F-4D97-AF65-F5344CB8AC3E}">
        <p14:creationId xmlns:p14="http://schemas.microsoft.com/office/powerpoint/2010/main" val="3160792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EB449-1AD5-4BA5-8DB2-8428514D678A}"/>
              </a:ext>
            </a:extLst>
          </p:cNvPr>
          <p:cNvSpPr>
            <a:spLocks noGrp="1"/>
          </p:cNvSpPr>
          <p:nvPr>
            <p:ph type="ctrTitle"/>
          </p:nvPr>
        </p:nvSpPr>
        <p:spPr/>
        <p:txBody>
          <a:bodyPr/>
          <a:lstStyle/>
          <a:p>
            <a:r>
              <a:rPr lang="en-US" sz="3200" b="1" dirty="0">
                <a:latin typeface="Barlow Light" panose="00000400000000000000" pitchFamily="2" charset="0"/>
                <a:ea typeface="Arial"/>
                <a:cs typeface="Times New Roman" panose="02020603050405020304" pitchFamily="18" charset="0"/>
                <a:sym typeface="Arial"/>
              </a:rPr>
              <a:t>1. </a:t>
            </a:r>
            <a:r>
              <a:rPr lang="vi-VN" sz="3200" b="1" dirty="0">
                <a:latin typeface="Barlow Light" panose="00000400000000000000" pitchFamily="2" charset="0"/>
                <a:ea typeface="Arial"/>
                <a:cs typeface="Times New Roman" panose="02020603050405020304" pitchFamily="18" charset="0"/>
                <a:sym typeface="Arial"/>
              </a:rPr>
              <a:t>Cạnh tranh ở cấp độ độc quyền trong nền kinh tế thị trường</a:t>
            </a:r>
            <a:endParaRPr lang="en-US" sz="3200" dirty="0">
              <a:latin typeface="Barlow Light" panose="00000400000000000000" pitchFamily="2" charset="0"/>
            </a:endParaRPr>
          </a:p>
        </p:txBody>
      </p:sp>
    </p:spTree>
    <p:extLst>
      <p:ext uri="{BB962C8B-B14F-4D97-AF65-F5344CB8AC3E}">
        <p14:creationId xmlns:p14="http://schemas.microsoft.com/office/powerpoint/2010/main" val="31680523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C6C3F-09A9-4DB7-9252-1282FE0A297B}"/>
              </a:ext>
            </a:extLst>
          </p:cNvPr>
          <p:cNvSpPr>
            <a:spLocks noGrp="1"/>
          </p:cNvSpPr>
          <p:nvPr>
            <p:ph type="ctrTitle"/>
          </p:nvPr>
        </p:nvSpPr>
        <p:spPr>
          <a:xfrm>
            <a:off x="526945" y="1602490"/>
            <a:ext cx="6130977" cy="1302720"/>
          </a:xfrm>
        </p:spPr>
        <p:txBody>
          <a:bodyPr/>
          <a:lstStyle/>
          <a:p>
            <a:pPr algn="just"/>
            <a:r>
              <a:rPr lang="en-US" sz="2600" b="1" dirty="0">
                <a:latin typeface="Barlow Light" panose="00000400000000000000" pitchFamily="2" charset="0"/>
                <a:cs typeface="Times New Roman" panose="02020603050405020304" pitchFamily="18" charset="0"/>
              </a:rPr>
              <a:t>2.2. </a:t>
            </a:r>
            <a:r>
              <a:rPr lang="en-US" sz="2600" b="1" dirty="0" err="1">
                <a:latin typeface="Barlow Light" panose="00000400000000000000" pitchFamily="2" charset="0"/>
                <a:cs typeface="Times New Roman" panose="02020603050405020304" pitchFamily="18" charset="0"/>
              </a:rPr>
              <a:t>Lý</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luận</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của</a:t>
            </a:r>
            <a:r>
              <a:rPr lang="en-US" sz="2600" b="1" dirty="0">
                <a:latin typeface="Barlow Light" panose="00000400000000000000" pitchFamily="2" charset="0"/>
                <a:cs typeface="Times New Roman" panose="02020603050405020304" pitchFamily="18" charset="0"/>
              </a:rPr>
              <a:t> V. I. </a:t>
            </a:r>
            <a:r>
              <a:rPr lang="en-US" sz="2600" b="1" dirty="0" err="1">
                <a:latin typeface="Barlow Light" panose="00000400000000000000" pitchFamily="2" charset="0"/>
                <a:cs typeface="Times New Roman" panose="02020603050405020304" pitchFamily="18" charset="0"/>
              </a:rPr>
              <a:t>Lênin</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về</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đặc</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điểm</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của</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độc</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quyền</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nhà</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nước</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trong</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chủ</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nghĩa</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tư</a:t>
            </a:r>
            <a:r>
              <a:rPr lang="en-US" sz="2600" b="1" dirty="0">
                <a:latin typeface="Barlow Light" panose="00000400000000000000" pitchFamily="2" charset="0"/>
                <a:cs typeface="Times New Roman" panose="02020603050405020304" pitchFamily="18" charset="0"/>
              </a:rPr>
              <a:t> </a:t>
            </a:r>
            <a:r>
              <a:rPr lang="en-US" sz="2600" b="1" dirty="0" err="1">
                <a:latin typeface="Barlow Light" panose="00000400000000000000" pitchFamily="2" charset="0"/>
                <a:cs typeface="Times New Roman" panose="02020603050405020304" pitchFamily="18" charset="0"/>
              </a:rPr>
              <a:t>bản</a:t>
            </a:r>
            <a:endParaRPr lang="en-US" sz="2600" b="1" dirty="0">
              <a:latin typeface="Barlow Light" panose="00000400000000000000" pitchFamily="2" charset="0"/>
              <a:cs typeface="Times New Roman" panose="02020603050405020304" pitchFamily="18" charset="0"/>
            </a:endParaRPr>
          </a:p>
        </p:txBody>
      </p:sp>
      <p:pic>
        <p:nvPicPr>
          <p:cNvPr id="3" name="Picture 2">
            <a:extLst>
              <a:ext uri="{FF2B5EF4-FFF2-40B4-BE49-F238E27FC236}">
                <a16:creationId xmlns:a16="http://schemas.microsoft.com/office/drawing/2014/main" id="{F41813F2-EA0F-49F8-8011-5C0CFCB02301}"/>
              </a:ext>
            </a:extLst>
          </p:cNvPr>
          <p:cNvPicPr>
            <a:picLocks noChangeAspect="1"/>
          </p:cNvPicPr>
          <p:nvPr/>
        </p:nvPicPr>
        <p:blipFill>
          <a:blip r:embed="rId2"/>
          <a:stretch>
            <a:fillRect/>
          </a:stretch>
        </p:blipFill>
        <p:spPr>
          <a:xfrm>
            <a:off x="7731410" y="172209"/>
            <a:ext cx="1324204" cy="357591"/>
          </a:xfrm>
          <a:prstGeom prst="rect">
            <a:avLst/>
          </a:prstGeom>
        </p:spPr>
      </p:pic>
    </p:spTree>
    <p:extLst>
      <p:ext uri="{BB962C8B-B14F-4D97-AF65-F5344CB8AC3E}">
        <p14:creationId xmlns:p14="http://schemas.microsoft.com/office/powerpoint/2010/main" val="2206960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0" y="478367"/>
            <a:ext cx="9144000" cy="594283"/>
          </a:xfrm>
          <a:prstGeom prst="rect">
            <a:avLst/>
          </a:prstGeom>
        </p:spPr>
        <p:txBody>
          <a:bodyPr spcFirstLastPara="1" wrap="square" lIns="68569" tIns="34275" rIns="68569" bIns="34275" anchor="ctr" anchorCtr="0">
            <a:noAutofit/>
          </a:bodyPr>
          <a:lstStyle/>
          <a:p>
            <a:pPr marL="342900">
              <a:lnSpc>
                <a:spcPct val="100000"/>
              </a:lnSpc>
            </a:pPr>
            <a:r>
              <a:rPr lang="en-US" sz="2400" b="1" dirty="0">
                <a:solidFill>
                  <a:srgbClr val="000000"/>
                </a:solidFill>
                <a:latin typeface="Barlow Light" panose="00000400000000000000" pitchFamily="2" charset="0"/>
                <a:cs typeface="Times New Roman" panose="02020603050405020304" pitchFamily="18" charset="0"/>
              </a:rPr>
              <a:t>2.2.1. </a:t>
            </a:r>
            <a:r>
              <a:rPr lang="en-US" sz="2400" b="1" dirty="0" err="1">
                <a:solidFill>
                  <a:srgbClr val="FF9900"/>
                </a:solidFill>
                <a:latin typeface="Barlow Light" panose="00000400000000000000" pitchFamily="2" charset="0"/>
                <a:cs typeface="Times New Roman" panose="02020603050405020304" pitchFamily="18" charset="0"/>
              </a:rPr>
              <a:t>Sự</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kết</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hợp</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về</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nhân</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sự</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giữa</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tổ</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chức</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độc</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quyền</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và</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nhà</a:t>
            </a:r>
            <a:r>
              <a:rPr lang="en-US" sz="2400" b="1" dirty="0">
                <a:solidFill>
                  <a:srgbClr val="000000"/>
                </a:solidFill>
                <a:latin typeface="Barlow Light" panose="00000400000000000000" pitchFamily="2" charset="0"/>
                <a:cs typeface="Times New Roman" panose="02020603050405020304" pitchFamily="18" charset="0"/>
              </a:rPr>
              <a:t> </a:t>
            </a:r>
            <a:r>
              <a:rPr lang="en-US" sz="2400" b="1" dirty="0" err="1">
                <a:solidFill>
                  <a:srgbClr val="000000"/>
                </a:solidFill>
                <a:latin typeface="Barlow Light" panose="00000400000000000000" pitchFamily="2" charset="0"/>
                <a:cs typeface="Times New Roman" panose="02020603050405020304" pitchFamily="18" charset="0"/>
              </a:rPr>
              <a:t>nước</a:t>
            </a:r>
            <a:r>
              <a:rPr lang="en-US" sz="2400" b="1" dirty="0">
                <a:solidFill>
                  <a:srgbClr val="000000"/>
                </a:solidFill>
                <a:latin typeface="Barlow Light" panose="00000400000000000000" pitchFamily="2" charset="0"/>
                <a:cs typeface="Times New Roman" panose="02020603050405020304" pitchFamily="18" charset="0"/>
              </a:rPr>
              <a:t>.</a:t>
            </a:r>
            <a:endParaRPr sz="2400" b="1" dirty="0">
              <a:solidFill>
                <a:srgbClr val="000000"/>
              </a:solidFill>
              <a:latin typeface="Barlow Light" panose="00000400000000000000" pitchFamily="2" charset="0"/>
              <a:cs typeface="Times New Roman" panose="02020603050405020304" pitchFamily="18" charset="0"/>
            </a:endParaRPr>
          </a:p>
        </p:txBody>
      </p:sp>
      <p:sp>
        <p:nvSpPr>
          <p:cNvPr id="239" name="Google Shape;239;p23"/>
          <p:cNvSpPr/>
          <p:nvPr/>
        </p:nvSpPr>
        <p:spPr>
          <a:xfrm>
            <a:off x="0" y="4875415"/>
            <a:ext cx="9144000" cy="280575"/>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240" name="Google Shape;240;p23"/>
          <p:cNvSpPr/>
          <p:nvPr/>
        </p:nvSpPr>
        <p:spPr>
          <a:xfrm>
            <a:off x="0" y="4184107"/>
            <a:ext cx="9144000" cy="7092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pic>
        <p:nvPicPr>
          <p:cNvPr id="242" name="Google Shape;242;p23"/>
          <p:cNvPicPr preferRelativeResize="0"/>
          <p:nvPr/>
        </p:nvPicPr>
        <p:blipFill>
          <a:blip r:embed="rId3">
            <a:alphaModFix/>
          </a:blip>
          <a:stretch>
            <a:fillRect/>
          </a:stretch>
        </p:blipFill>
        <p:spPr>
          <a:xfrm>
            <a:off x="5930962" y="1040934"/>
            <a:ext cx="3094469" cy="2837538"/>
          </a:xfrm>
          <a:prstGeom prst="rect">
            <a:avLst/>
          </a:prstGeom>
          <a:noFill/>
          <a:ln>
            <a:noFill/>
          </a:ln>
        </p:spPr>
      </p:pic>
      <p:pic>
        <p:nvPicPr>
          <p:cNvPr id="243" name="Google Shape;243;p23"/>
          <p:cNvPicPr preferRelativeResize="0"/>
          <p:nvPr/>
        </p:nvPicPr>
        <p:blipFill>
          <a:blip r:embed="rId4">
            <a:alphaModFix/>
          </a:blip>
          <a:stretch>
            <a:fillRect/>
          </a:stretch>
        </p:blipFill>
        <p:spPr>
          <a:xfrm>
            <a:off x="1" y="1200149"/>
            <a:ext cx="3323950" cy="2639813"/>
          </a:xfrm>
          <a:prstGeom prst="rect">
            <a:avLst/>
          </a:prstGeom>
          <a:noFill/>
          <a:ln>
            <a:noFill/>
          </a:ln>
        </p:spPr>
      </p:pic>
      <p:pic>
        <p:nvPicPr>
          <p:cNvPr id="244" name="Google Shape;244;p23"/>
          <p:cNvPicPr preferRelativeResize="0"/>
          <p:nvPr/>
        </p:nvPicPr>
        <p:blipFill>
          <a:blip r:embed="rId5">
            <a:alphaModFix/>
          </a:blip>
          <a:stretch>
            <a:fillRect/>
          </a:stretch>
        </p:blipFill>
        <p:spPr>
          <a:xfrm>
            <a:off x="3553425" y="1783912"/>
            <a:ext cx="2346994" cy="1094663"/>
          </a:xfrm>
          <a:prstGeom prst="rect">
            <a:avLst/>
          </a:prstGeom>
          <a:noFill/>
          <a:ln>
            <a:noFill/>
          </a:ln>
        </p:spPr>
      </p:pic>
      <p:pic>
        <p:nvPicPr>
          <p:cNvPr id="245" name="Google Shape;245;p23"/>
          <p:cNvPicPr preferRelativeResize="0"/>
          <p:nvPr/>
        </p:nvPicPr>
        <p:blipFill>
          <a:blip r:embed="rId3">
            <a:alphaModFix/>
          </a:blip>
          <a:stretch>
            <a:fillRect/>
          </a:stretch>
        </p:blipFill>
        <p:spPr>
          <a:xfrm>
            <a:off x="344775" y="1040934"/>
            <a:ext cx="2979176" cy="2837538"/>
          </a:xfrm>
          <a:prstGeom prst="rect">
            <a:avLst/>
          </a:prstGeom>
          <a:noFill/>
          <a:ln>
            <a:noFill/>
          </a:ln>
        </p:spPr>
      </p:pic>
      <p:pic>
        <p:nvPicPr>
          <p:cNvPr id="246" name="Google Shape;246;p23"/>
          <p:cNvPicPr preferRelativeResize="0"/>
          <p:nvPr/>
        </p:nvPicPr>
        <p:blipFill>
          <a:blip r:embed="rId4">
            <a:alphaModFix/>
          </a:blip>
          <a:stretch>
            <a:fillRect/>
          </a:stretch>
        </p:blipFill>
        <p:spPr>
          <a:xfrm>
            <a:off x="5678169" y="1231433"/>
            <a:ext cx="3243581" cy="275432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3"/>
                                        </p:tgtEl>
                                        <p:attrNameLst>
                                          <p:attrName>style.visibility</p:attrName>
                                        </p:attrNameLst>
                                      </p:cBhvr>
                                      <p:to>
                                        <p:strVal val="visible"/>
                                      </p:to>
                                    </p:set>
                                    <p:animEffect transition="in" filter="fade">
                                      <p:cBhvr>
                                        <p:cTn id="7" dur="1000"/>
                                        <p:tgtEl>
                                          <p:spTgt spid="243"/>
                                        </p:tgtEl>
                                      </p:cBhvr>
                                    </p:animEffect>
                                  </p:childTnLst>
                                </p:cTn>
                              </p:par>
                              <p:par>
                                <p:cTn id="8" presetID="10" presetClass="entr" presetSubtype="0" fill="hold" nodeType="withEffect">
                                  <p:stCondLst>
                                    <p:cond delay="0"/>
                                  </p:stCondLst>
                                  <p:childTnLst>
                                    <p:set>
                                      <p:cBhvr>
                                        <p:cTn id="9" dur="1" fill="hold">
                                          <p:stCondLst>
                                            <p:cond delay="0"/>
                                          </p:stCondLst>
                                        </p:cTn>
                                        <p:tgtEl>
                                          <p:spTgt spid="242"/>
                                        </p:tgtEl>
                                        <p:attrNameLst>
                                          <p:attrName>style.visibility</p:attrName>
                                        </p:attrNameLst>
                                      </p:cBhvr>
                                      <p:to>
                                        <p:strVal val="visible"/>
                                      </p:to>
                                    </p:set>
                                    <p:animEffect transition="in" filter="fade">
                                      <p:cBhvr>
                                        <p:cTn id="10" dur="1000"/>
                                        <p:tgtEl>
                                          <p:spTgt spid="2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4"/>
                                        </p:tgtEl>
                                        <p:attrNameLst>
                                          <p:attrName>style.visibility</p:attrName>
                                        </p:attrNameLst>
                                      </p:cBhvr>
                                      <p:to>
                                        <p:strVal val="visible"/>
                                      </p:to>
                                    </p:set>
                                    <p:animEffect transition="in" filter="fade">
                                      <p:cBhvr>
                                        <p:cTn id="15" dur="1000"/>
                                        <p:tgtEl>
                                          <p:spTgt spid="24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1000"/>
                                        <p:tgtEl>
                                          <p:spTgt spid="243"/>
                                        </p:tgtEl>
                                      </p:cBhvr>
                                    </p:animEffect>
                                    <p:set>
                                      <p:cBhvr>
                                        <p:cTn id="20" dur="1" fill="hold">
                                          <p:stCondLst>
                                            <p:cond delay="1000"/>
                                          </p:stCondLst>
                                        </p:cTn>
                                        <p:tgtEl>
                                          <p:spTgt spid="243"/>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1000"/>
                                        <p:tgtEl>
                                          <p:spTgt spid="242"/>
                                        </p:tgtEl>
                                      </p:cBhvr>
                                    </p:animEffect>
                                    <p:set>
                                      <p:cBhvr>
                                        <p:cTn id="23" dur="1" fill="hold">
                                          <p:stCondLst>
                                            <p:cond delay="1000"/>
                                          </p:stCondLst>
                                        </p:cTn>
                                        <p:tgtEl>
                                          <p:spTgt spid="242"/>
                                        </p:tgtEl>
                                        <p:attrNameLst>
                                          <p:attrName>style.visibility</p:attrName>
                                        </p:attrNameLst>
                                      </p:cBhvr>
                                      <p:to>
                                        <p:strVal val="hidden"/>
                                      </p:to>
                                    </p:se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245"/>
                                        </p:tgtEl>
                                        <p:attrNameLst>
                                          <p:attrName>style.visibility</p:attrName>
                                        </p:attrNameLst>
                                      </p:cBhvr>
                                      <p:to>
                                        <p:strVal val="visible"/>
                                      </p:to>
                                    </p:set>
                                    <p:animEffect transition="in" filter="fade">
                                      <p:cBhvr>
                                        <p:cTn id="27" dur="1000"/>
                                        <p:tgtEl>
                                          <p:spTgt spid="245"/>
                                        </p:tgtEl>
                                      </p:cBhvr>
                                    </p:animEffect>
                                  </p:childTnLst>
                                </p:cTn>
                              </p:par>
                              <p:par>
                                <p:cTn id="28" presetID="10" presetClass="entr" presetSubtype="0" fill="hold" nodeType="withEffect">
                                  <p:stCondLst>
                                    <p:cond delay="0"/>
                                  </p:stCondLst>
                                  <p:childTnLst>
                                    <p:set>
                                      <p:cBhvr>
                                        <p:cTn id="29" dur="1" fill="hold">
                                          <p:stCondLst>
                                            <p:cond delay="0"/>
                                          </p:stCondLst>
                                        </p:cTn>
                                        <p:tgtEl>
                                          <p:spTgt spid="246"/>
                                        </p:tgtEl>
                                        <p:attrNameLst>
                                          <p:attrName>style.visibility</p:attrName>
                                        </p:attrNameLst>
                                      </p:cBhvr>
                                      <p:to>
                                        <p:strVal val="visible"/>
                                      </p:to>
                                    </p:set>
                                    <p:animEffect transition="in" filter="fade">
                                      <p:cBhvr>
                                        <p:cTn id="30" dur="1000"/>
                                        <p:tgtEl>
                                          <p:spTgt spid="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4"/>
          <p:cNvSpPr txBox="1">
            <a:spLocks noGrp="1"/>
          </p:cNvSpPr>
          <p:nvPr>
            <p:ph type="title"/>
          </p:nvPr>
        </p:nvSpPr>
        <p:spPr>
          <a:xfrm>
            <a:off x="0" y="596338"/>
            <a:ext cx="8293100" cy="709200"/>
          </a:xfrm>
          <a:prstGeom prst="rect">
            <a:avLst/>
          </a:prstGeom>
        </p:spPr>
        <p:txBody>
          <a:bodyPr spcFirstLastPara="1" wrap="square" lIns="68569" tIns="34275" rIns="68569" bIns="34275" anchor="ctr" anchorCtr="0">
            <a:noAutofit/>
          </a:bodyPr>
          <a:lstStyle/>
          <a:p>
            <a:pPr marL="342900">
              <a:lnSpc>
                <a:spcPct val="100000"/>
              </a:lnSpc>
              <a:buSzPts val="1100"/>
            </a:pPr>
            <a:r>
              <a:rPr lang="en-US" sz="2400" b="1" dirty="0" err="1">
                <a:solidFill>
                  <a:srgbClr val="FF9900"/>
                </a:solidFill>
                <a:latin typeface="Barlow Light" panose="00000400000000000000" pitchFamily="2" charset="0"/>
                <a:cs typeface="Times New Roman" panose="02020603050405020304" pitchFamily="18" charset="0"/>
              </a:rPr>
              <a:t>Sự</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kết</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hợp</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về</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nhân</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sự</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giữa</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tổ</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chức</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độc</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quyền</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và</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nhà</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nước</a:t>
            </a:r>
            <a:r>
              <a:rPr lang="en-US" sz="2400" b="1" dirty="0">
                <a:solidFill>
                  <a:schemeClr val="tx1"/>
                </a:solidFill>
                <a:latin typeface="Barlow Light" panose="00000400000000000000" pitchFamily="2" charset="0"/>
                <a:cs typeface="Times New Roman" panose="02020603050405020304" pitchFamily="18" charset="0"/>
              </a:rPr>
              <a:t>.</a:t>
            </a:r>
            <a:endParaRPr sz="2400" b="1" dirty="0">
              <a:solidFill>
                <a:schemeClr val="tx1"/>
              </a:solidFill>
              <a:latin typeface="Barlow Light" panose="00000400000000000000" pitchFamily="2" charset="0"/>
              <a:cs typeface="Times New Roman" panose="02020603050405020304" pitchFamily="18" charset="0"/>
            </a:endParaRPr>
          </a:p>
          <a:p>
            <a:endParaRPr sz="2850" i="1" dirty="0">
              <a:latin typeface="Barlow Light" panose="00000400000000000000" pitchFamily="2" charset="0"/>
            </a:endParaRPr>
          </a:p>
        </p:txBody>
      </p:sp>
      <p:sp>
        <p:nvSpPr>
          <p:cNvPr id="252" name="Google Shape;252;p24"/>
          <p:cNvSpPr/>
          <p:nvPr/>
        </p:nvSpPr>
        <p:spPr>
          <a:xfrm>
            <a:off x="0" y="4875415"/>
            <a:ext cx="9144000" cy="280575"/>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253" name="Google Shape;253;p24"/>
          <p:cNvSpPr/>
          <p:nvPr/>
        </p:nvSpPr>
        <p:spPr>
          <a:xfrm>
            <a:off x="0" y="4184107"/>
            <a:ext cx="9144000" cy="7092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255" name="Google Shape;255;p24"/>
          <p:cNvSpPr txBox="1"/>
          <p:nvPr/>
        </p:nvSpPr>
        <p:spPr>
          <a:xfrm>
            <a:off x="0" y="1454069"/>
            <a:ext cx="7098300" cy="828225"/>
          </a:xfrm>
          <a:prstGeom prst="rect">
            <a:avLst/>
          </a:prstGeom>
          <a:noFill/>
          <a:ln>
            <a:noFill/>
          </a:ln>
        </p:spPr>
        <p:txBody>
          <a:bodyPr spcFirstLastPara="1" wrap="square" lIns="68569" tIns="68569" rIns="68569" bIns="68569" anchor="t" anchorCtr="0">
            <a:noAutofit/>
          </a:bodyPr>
          <a:lstStyle/>
          <a:p>
            <a:pPr marL="342900" indent="-400050">
              <a:buSzPts val="4800"/>
              <a:buFont typeface="Calibri"/>
              <a:buChar char="-"/>
            </a:pPr>
            <a:r>
              <a:rPr lang="en-US" sz="3600" dirty="0" err="1">
                <a:latin typeface="Barlow Light" panose="00000400000000000000" pitchFamily="2" charset="0"/>
                <a:ea typeface="Calibri"/>
                <a:cs typeface="Calibri"/>
                <a:sym typeface="Calibri"/>
              </a:rPr>
              <a:t>Liên</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Đoàn</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công</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nghiệp</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ITalia</a:t>
            </a:r>
            <a:endParaRPr sz="3600" dirty="0">
              <a:latin typeface="Barlow Light" panose="00000400000000000000" pitchFamily="2" charset="0"/>
              <a:ea typeface="Calibri"/>
              <a:cs typeface="Calibri"/>
              <a:sym typeface="Calibri"/>
            </a:endParaRPr>
          </a:p>
        </p:txBody>
      </p:sp>
      <p:sp>
        <p:nvSpPr>
          <p:cNvPr id="256" name="Google Shape;256;p24"/>
          <p:cNvSpPr txBox="1"/>
          <p:nvPr/>
        </p:nvSpPr>
        <p:spPr>
          <a:xfrm>
            <a:off x="0" y="2088795"/>
            <a:ext cx="7098300" cy="828225"/>
          </a:xfrm>
          <a:prstGeom prst="rect">
            <a:avLst/>
          </a:prstGeom>
          <a:noFill/>
          <a:ln>
            <a:noFill/>
          </a:ln>
        </p:spPr>
        <p:txBody>
          <a:bodyPr spcFirstLastPara="1" wrap="square" lIns="68569" tIns="68569" rIns="68569" bIns="68569" anchor="t" anchorCtr="0">
            <a:noAutofit/>
          </a:bodyPr>
          <a:lstStyle/>
          <a:p>
            <a:pPr marL="342900" indent="-400050">
              <a:buSzPts val="4800"/>
              <a:buFont typeface="Calibri"/>
              <a:buChar char="-"/>
            </a:pPr>
            <a:r>
              <a:rPr lang="en-US" sz="3600" dirty="0" err="1">
                <a:latin typeface="Barlow Light" panose="00000400000000000000" pitchFamily="2" charset="0"/>
                <a:ea typeface="Calibri"/>
                <a:cs typeface="Calibri"/>
                <a:sym typeface="Calibri"/>
              </a:rPr>
              <a:t>Tổ</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chức</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liên</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hợp</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công</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nghệ</a:t>
            </a:r>
            <a:r>
              <a:rPr lang="en-US" sz="3600" dirty="0">
                <a:latin typeface="Barlow Light" panose="00000400000000000000" pitchFamily="2" charset="0"/>
                <a:ea typeface="Calibri"/>
                <a:cs typeface="Calibri"/>
                <a:sym typeface="Calibri"/>
              </a:rPr>
              <a:t> </a:t>
            </a:r>
            <a:r>
              <a:rPr lang="en-US" sz="3600" dirty="0" err="1">
                <a:latin typeface="Barlow Light" panose="00000400000000000000" pitchFamily="2" charset="0"/>
                <a:ea typeface="Calibri"/>
                <a:cs typeface="Calibri"/>
                <a:sym typeface="Calibri"/>
              </a:rPr>
              <a:t>Đức</a:t>
            </a:r>
            <a:endParaRPr sz="3600" dirty="0">
              <a:latin typeface="Barlow Light" panose="00000400000000000000" pitchFamily="2" charset="0"/>
              <a:ea typeface="Calibri"/>
              <a:cs typeface="Calibri"/>
              <a:sym typeface="Calibri"/>
            </a:endParaRPr>
          </a:p>
        </p:txBody>
      </p:sp>
      <p:sp>
        <p:nvSpPr>
          <p:cNvPr id="257" name="Google Shape;257;p24"/>
          <p:cNvSpPr txBox="1"/>
          <p:nvPr/>
        </p:nvSpPr>
        <p:spPr>
          <a:xfrm>
            <a:off x="0" y="2711175"/>
            <a:ext cx="7098300" cy="828225"/>
          </a:xfrm>
          <a:prstGeom prst="rect">
            <a:avLst/>
          </a:prstGeom>
          <a:noFill/>
          <a:ln>
            <a:noFill/>
          </a:ln>
        </p:spPr>
        <p:txBody>
          <a:bodyPr spcFirstLastPara="1" wrap="square" lIns="68569" tIns="68569" rIns="68569" bIns="68569" anchor="t" anchorCtr="0">
            <a:noAutofit/>
          </a:bodyPr>
          <a:lstStyle/>
          <a:p>
            <a:pPr marL="342900" indent="-400050">
              <a:buSzPts val="4800"/>
              <a:buFont typeface="Calibri"/>
              <a:buChar char="-"/>
            </a:pPr>
            <a:r>
              <a:rPr lang="en-US" sz="3600">
                <a:latin typeface="Barlow Light" panose="00000400000000000000" pitchFamily="2" charset="0"/>
                <a:ea typeface="Calibri"/>
                <a:cs typeface="Calibri"/>
                <a:sym typeface="Calibri"/>
              </a:rPr>
              <a:t>Liên đoàn công thương Anh</a:t>
            </a:r>
            <a:endParaRPr sz="3600">
              <a:latin typeface="Barlow Light" panose="00000400000000000000" pitchFamily="2" charset="0"/>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1000"/>
                                        <p:tgtEl>
                                          <p:spTgt spid="25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6"/>
                                        </p:tgtEl>
                                        <p:attrNameLst>
                                          <p:attrName>style.visibility</p:attrName>
                                        </p:attrNameLst>
                                      </p:cBhvr>
                                      <p:to>
                                        <p:strVal val="visible"/>
                                      </p:to>
                                    </p:set>
                                    <p:animEffect transition="in" filter="fade">
                                      <p:cBhvr>
                                        <p:cTn id="11" dur="1000"/>
                                        <p:tgtEl>
                                          <p:spTgt spid="25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7"/>
                                        </p:tgtEl>
                                        <p:attrNameLst>
                                          <p:attrName>style.visibility</p:attrName>
                                        </p:attrNameLst>
                                      </p:cBhvr>
                                      <p:to>
                                        <p:strVal val="visible"/>
                                      </p:to>
                                    </p:set>
                                    <p:animEffect transition="in" filter="fade">
                                      <p:cBhvr>
                                        <p:cTn id="15" dur="10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txBox="1">
            <a:spLocks noGrp="1"/>
          </p:cNvSpPr>
          <p:nvPr>
            <p:ph type="title"/>
          </p:nvPr>
        </p:nvSpPr>
        <p:spPr>
          <a:xfrm>
            <a:off x="0" y="564585"/>
            <a:ext cx="8629650" cy="709200"/>
          </a:xfrm>
          <a:prstGeom prst="rect">
            <a:avLst/>
          </a:prstGeom>
        </p:spPr>
        <p:txBody>
          <a:bodyPr spcFirstLastPara="1" wrap="square" lIns="68569" tIns="34275" rIns="68569" bIns="34275" anchor="ctr" anchorCtr="0">
            <a:noAutofit/>
          </a:bodyPr>
          <a:lstStyle/>
          <a:p>
            <a:pPr marL="342900">
              <a:lnSpc>
                <a:spcPct val="100000"/>
              </a:lnSpc>
            </a:pPr>
            <a:r>
              <a:rPr lang="en-US" sz="2400" b="1" dirty="0" err="1">
                <a:solidFill>
                  <a:srgbClr val="FF9900"/>
                </a:solidFill>
                <a:latin typeface="Barlow Light" panose="00000400000000000000" pitchFamily="2" charset="0"/>
                <a:cs typeface="Times New Roman" panose="02020603050405020304" pitchFamily="18" charset="0"/>
              </a:rPr>
              <a:t>Sự</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kết</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rgbClr val="FF9900"/>
                </a:solidFill>
                <a:latin typeface="Barlow Light" panose="00000400000000000000" pitchFamily="2" charset="0"/>
                <a:cs typeface="Times New Roman" panose="02020603050405020304" pitchFamily="18" charset="0"/>
              </a:rPr>
              <a:t>hợp</a:t>
            </a:r>
            <a:r>
              <a:rPr lang="en-US" sz="2400" b="1" dirty="0">
                <a:solidFill>
                  <a:srgbClr val="FF9900"/>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về</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nhân</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sự</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giữa</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tổ</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chức</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độc</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quyền</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và</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nhà</a:t>
            </a:r>
            <a:r>
              <a:rPr lang="en-US" sz="2400" b="1" dirty="0">
                <a:solidFill>
                  <a:schemeClr val="tx1"/>
                </a:solidFill>
                <a:latin typeface="Barlow Light" panose="00000400000000000000" pitchFamily="2" charset="0"/>
                <a:cs typeface="Times New Roman" panose="02020603050405020304" pitchFamily="18" charset="0"/>
              </a:rPr>
              <a:t> </a:t>
            </a:r>
            <a:r>
              <a:rPr lang="en-US" sz="2400" b="1" dirty="0" err="1">
                <a:solidFill>
                  <a:schemeClr val="tx1"/>
                </a:solidFill>
                <a:latin typeface="Barlow Light" panose="00000400000000000000" pitchFamily="2" charset="0"/>
                <a:cs typeface="Times New Roman" panose="02020603050405020304" pitchFamily="18" charset="0"/>
              </a:rPr>
              <a:t>nước</a:t>
            </a:r>
            <a:r>
              <a:rPr lang="en-US" sz="2400" b="1" dirty="0">
                <a:solidFill>
                  <a:schemeClr val="tx1"/>
                </a:solidFill>
                <a:latin typeface="Barlow Light" panose="00000400000000000000" pitchFamily="2" charset="0"/>
                <a:cs typeface="Times New Roman" panose="02020603050405020304" pitchFamily="18" charset="0"/>
              </a:rPr>
              <a:t>.</a:t>
            </a:r>
            <a:endParaRPr sz="2400" i="1" dirty="0">
              <a:latin typeface="Barlow Light" panose="00000400000000000000" pitchFamily="2" charset="0"/>
            </a:endParaRPr>
          </a:p>
        </p:txBody>
      </p:sp>
      <p:sp>
        <p:nvSpPr>
          <p:cNvPr id="263" name="Google Shape;263;p25"/>
          <p:cNvSpPr/>
          <p:nvPr/>
        </p:nvSpPr>
        <p:spPr>
          <a:xfrm>
            <a:off x="0" y="4875415"/>
            <a:ext cx="9144000" cy="280575"/>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264" name="Google Shape;264;p25"/>
          <p:cNvSpPr/>
          <p:nvPr/>
        </p:nvSpPr>
        <p:spPr>
          <a:xfrm>
            <a:off x="0" y="4184107"/>
            <a:ext cx="9144000" cy="7092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pic>
        <p:nvPicPr>
          <p:cNvPr id="266" name="Google Shape;266;p25"/>
          <p:cNvPicPr preferRelativeResize="0"/>
          <p:nvPr/>
        </p:nvPicPr>
        <p:blipFill>
          <a:blip r:embed="rId3">
            <a:alphaModFix/>
          </a:blip>
          <a:stretch>
            <a:fillRect/>
          </a:stretch>
        </p:blipFill>
        <p:spPr>
          <a:xfrm>
            <a:off x="563739" y="1619267"/>
            <a:ext cx="3855156" cy="2122370"/>
          </a:xfrm>
          <a:prstGeom prst="rect">
            <a:avLst/>
          </a:prstGeom>
          <a:noFill/>
          <a:ln>
            <a:noFill/>
          </a:ln>
        </p:spPr>
      </p:pic>
      <p:sp>
        <p:nvSpPr>
          <p:cNvPr id="267" name="Google Shape;267;p25"/>
          <p:cNvSpPr txBox="1"/>
          <p:nvPr/>
        </p:nvSpPr>
        <p:spPr>
          <a:xfrm>
            <a:off x="4725106" y="1536468"/>
            <a:ext cx="4286250" cy="828225"/>
          </a:xfrm>
          <a:prstGeom prst="rect">
            <a:avLst/>
          </a:prstGeom>
          <a:noFill/>
          <a:ln>
            <a:noFill/>
          </a:ln>
        </p:spPr>
        <p:txBody>
          <a:bodyPr spcFirstLastPara="1" wrap="square" lIns="68569" tIns="68569" rIns="68569" bIns="68569" anchor="t" anchorCtr="0">
            <a:noAutofit/>
          </a:bodyPr>
          <a:lstStyle/>
          <a:p>
            <a:pPr marL="342900" indent="-314325">
              <a:buSzPts val="3000"/>
              <a:buFont typeface="Calibri"/>
              <a:buChar char="-"/>
            </a:pPr>
            <a:r>
              <a:rPr lang="en-US" sz="2250" dirty="0" err="1">
                <a:latin typeface="Barlow Light" panose="00000400000000000000" pitchFamily="2" charset="0"/>
                <a:ea typeface="Calibri"/>
                <a:cs typeface="Calibri"/>
                <a:sym typeface="Calibri"/>
              </a:rPr>
              <a:t>Đường</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lối</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kinh</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tế</a:t>
            </a:r>
            <a:endParaRPr sz="2250" dirty="0">
              <a:latin typeface="Barlow Light" panose="00000400000000000000" pitchFamily="2" charset="0"/>
              <a:ea typeface="Calibri"/>
              <a:cs typeface="Calibri"/>
              <a:sym typeface="Calibri"/>
            </a:endParaRPr>
          </a:p>
        </p:txBody>
      </p:sp>
      <p:sp>
        <p:nvSpPr>
          <p:cNvPr id="268" name="Google Shape;268;p25"/>
          <p:cNvSpPr txBox="1"/>
          <p:nvPr/>
        </p:nvSpPr>
        <p:spPr>
          <a:xfrm>
            <a:off x="4674306" y="2090962"/>
            <a:ext cx="4286250" cy="828225"/>
          </a:xfrm>
          <a:prstGeom prst="rect">
            <a:avLst/>
          </a:prstGeom>
          <a:noFill/>
          <a:ln>
            <a:noFill/>
          </a:ln>
        </p:spPr>
        <p:txBody>
          <a:bodyPr spcFirstLastPara="1" wrap="square" lIns="68569" tIns="68569" rIns="68569" bIns="68569" anchor="t" anchorCtr="0">
            <a:noAutofit/>
          </a:bodyPr>
          <a:lstStyle/>
          <a:p>
            <a:pPr marL="342900" indent="-314325">
              <a:buSzPts val="3000"/>
              <a:buFont typeface="Calibri"/>
              <a:buChar char="-"/>
            </a:pPr>
            <a:r>
              <a:rPr lang="en-US" sz="2250" dirty="0" err="1">
                <a:latin typeface="Barlow Light" panose="00000400000000000000" pitchFamily="2" charset="0"/>
                <a:ea typeface="Calibri"/>
                <a:cs typeface="Calibri"/>
                <a:sym typeface="Calibri"/>
              </a:rPr>
              <a:t>Đường</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lối</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chính</a:t>
            </a:r>
            <a:r>
              <a:rPr lang="en-US" sz="2250" dirty="0">
                <a:latin typeface="Barlow Light" panose="00000400000000000000" pitchFamily="2" charset="0"/>
                <a:ea typeface="Calibri"/>
                <a:cs typeface="Calibri"/>
                <a:sym typeface="Calibri"/>
              </a:rPr>
              <a:t> </a:t>
            </a:r>
            <a:r>
              <a:rPr lang="en-US" sz="2250" dirty="0" err="1">
                <a:latin typeface="Barlow Light" panose="00000400000000000000" pitchFamily="2" charset="0"/>
                <a:ea typeface="Calibri"/>
                <a:cs typeface="Calibri"/>
                <a:sym typeface="Calibri"/>
              </a:rPr>
              <a:t>trị</a:t>
            </a:r>
            <a:endParaRPr sz="2250" dirty="0">
              <a:latin typeface="Barlow Light" panose="00000400000000000000" pitchFamily="2" charset="0"/>
              <a:ea typeface="Calibri"/>
              <a:cs typeface="Calibri"/>
              <a:sym typeface="Calibri"/>
            </a:endParaRPr>
          </a:p>
        </p:txBody>
      </p:sp>
      <p:sp>
        <p:nvSpPr>
          <p:cNvPr id="269" name="Google Shape;269;p25"/>
          <p:cNvSpPr txBox="1"/>
          <p:nvPr/>
        </p:nvSpPr>
        <p:spPr>
          <a:xfrm>
            <a:off x="4623506" y="2638425"/>
            <a:ext cx="4286250" cy="828225"/>
          </a:xfrm>
          <a:prstGeom prst="rect">
            <a:avLst/>
          </a:prstGeom>
          <a:noFill/>
          <a:ln>
            <a:noFill/>
          </a:ln>
        </p:spPr>
        <p:txBody>
          <a:bodyPr spcFirstLastPara="1" wrap="square" lIns="68569" tIns="68569" rIns="68569" bIns="68569" anchor="t" anchorCtr="0">
            <a:noAutofit/>
          </a:bodyPr>
          <a:lstStyle/>
          <a:p>
            <a:r>
              <a:rPr lang="en-US" sz="2700" b="1">
                <a:solidFill>
                  <a:srgbClr val="FF9900"/>
                </a:solidFill>
                <a:latin typeface="Barlow Light" panose="00000400000000000000" pitchFamily="2" charset="0"/>
                <a:ea typeface="Calibri"/>
                <a:cs typeface="Calibri"/>
                <a:sym typeface="Calibri"/>
              </a:rPr>
              <a:t>-&gt; Có lợi cho tầng lớp tư bản độc quyền</a:t>
            </a:r>
            <a:endParaRPr sz="2700" b="1">
              <a:solidFill>
                <a:srgbClr val="FF9900"/>
              </a:solidFill>
              <a:latin typeface="Barlow Light" panose="00000400000000000000" pitchFamily="2" charset="0"/>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6"/>
          <p:cNvSpPr txBox="1">
            <a:spLocks noGrp="1"/>
          </p:cNvSpPr>
          <p:nvPr>
            <p:ph type="title"/>
          </p:nvPr>
        </p:nvSpPr>
        <p:spPr>
          <a:xfrm>
            <a:off x="0" y="-27593"/>
            <a:ext cx="9144000" cy="709200"/>
          </a:xfrm>
          <a:prstGeom prst="rect">
            <a:avLst/>
          </a:prstGeom>
        </p:spPr>
        <p:txBody>
          <a:bodyPr spcFirstLastPara="1" wrap="square" lIns="68569" tIns="34275" rIns="68569" bIns="34275" anchor="ctr" anchorCtr="0">
            <a:noAutofit/>
          </a:bodyPr>
          <a:lstStyle/>
          <a:p>
            <a:pPr marL="342900">
              <a:lnSpc>
                <a:spcPct val="100000"/>
              </a:lnSpc>
            </a:pPr>
            <a:r>
              <a:rPr lang="en-US" sz="2000" b="1" dirty="0" err="1">
                <a:solidFill>
                  <a:srgbClr val="FF9900"/>
                </a:solidFill>
                <a:latin typeface="Times New Roman" panose="02020603050405020304" pitchFamily="18" charset="0"/>
                <a:cs typeface="Times New Roman" panose="02020603050405020304" pitchFamily="18" charset="0"/>
              </a:rPr>
              <a:t>Sự</a:t>
            </a:r>
            <a:r>
              <a:rPr lang="en-US" sz="2000" b="1" dirty="0">
                <a:solidFill>
                  <a:srgbClr val="FF9900"/>
                </a:solidFill>
                <a:latin typeface="Times New Roman" panose="02020603050405020304" pitchFamily="18" charset="0"/>
                <a:cs typeface="Times New Roman" panose="02020603050405020304" pitchFamily="18" charset="0"/>
              </a:rPr>
              <a:t> </a:t>
            </a:r>
            <a:r>
              <a:rPr lang="en-US" sz="2000" b="1" dirty="0" err="1">
                <a:solidFill>
                  <a:srgbClr val="FF9900"/>
                </a:solidFill>
                <a:latin typeface="Times New Roman" panose="02020603050405020304" pitchFamily="18" charset="0"/>
                <a:cs typeface="Times New Roman" panose="02020603050405020304" pitchFamily="18" charset="0"/>
              </a:rPr>
              <a:t>kết</a:t>
            </a:r>
            <a:r>
              <a:rPr lang="en-US" sz="2000" b="1" dirty="0">
                <a:solidFill>
                  <a:srgbClr val="FF9900"/>
                </a:solidFill>
                <a:latin typeface="Times New Roman" panose="02020603050405020304" pitchFamily="18" charset="0"/>
                <a:cs typeface="Times New Roman" panose="02020603050405020304" pitchFamily="18" charset="0"/>
              </a:rPr>
              <a:t> </a:t>
            </a:r>
            <a:r>
              <a:rPr lang="en-US" sz="2000" b="1" dirty="0" err="1">
                <a:solidFill>
                  <a:srgbClr val="FF9900"/>
                </a:solidFill>
                <a:latin typeface="Times New Roman" panose="02020603050405020304" pitchFamily="18" charset="0"/>
                <a:cs typeface="Times New Roman" panose="02020603050405020304" pitchFamily="18" charset="0"/>
              </a:rPr>
              <a:t>hợp</a:t>
            </a:r>
            <a:r>
              <a:rPr lang="en-US" sz="2000" b="1" dirty="0">
                <a:solidFill>
                  <a:srgbClr val="FF9900"/>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về</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nhân</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sự</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giữa</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tổ</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chức</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độc</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quyền</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và</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nhà</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nước</a:t>
            </a:r>
            <a:r>
              <a:rPr lang="en-US" sz="2000" b="1" dirty="0">
                <a:solidFill>
                  <a:schemeClr val="tx1"/>
                </a:solidFill>
                <a:latin typeface="Times New Roman" panose="02020603050405020304" pitchFamily="18" charset="0"/>
                <a:cs typeface="Times New Roman" panose="02020603050405020304" pitchFamily="18" charset="0"/>
              </a:rPr>
              <a:t>.</a:t>
            </a:r>
            <a:endParaRPr sz="2000" i="1" dirty="0"/>
          </a:p>
        </p:txBody>
      </p:sp>
      <p:sp>
        <p:nvSpPr>
          <p:cNvPr id="275" name="Google Shape;275;p26"/>
          <p:cNvSpPr/>
          <p:nvPr/>
        </p:nvSpPr>
        <p:spPr>
          <a:xfrm>
            <a:off x="0" y="4875415"/>
            <a:ext cx="9144000" cy="280575"/>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Calibri"/>
              <a:ea typeface="Calibri"/>
              <a:cs typeface="Calibri"/>
              <a:sym typeface="Calibri"/>
            </a:endParaRPr>
          </a:p>
        </p:txBody>
      </p:sp>
      <p:sp>
        <p:nvSpPr>
          <p:cNvPr id="276" name="Google Shape;276;p26"/>
          <p:cNvSpPr/>
          <p:nvPr/>
        </p:nvSpPr>
        <p:spPr>
          <a:xfrm>
            <a:off x="0" y="4184107"/>
            <a:ext cx="9144000" cy="7092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Calibri"/>
              <a:ea typeface="Calibri"/>
              <a:cs typeface="Calibri"/>
              <a:sym typeface="Calibri"/>
            </a:endParaRPr>
          </a:p>
        </p:txBody>
      </p:sp>
      <p:sp>
        <p:nvSpPr>
          <p:cNvPr id="277" name="Google Shape;277;p26"/>
          <p:cNvSpPr txBox="1"/>
          <p:nvPr/>
        </p:nvSpPr>
        <p:spPr>
          <a:xfrm>
            <a:off x="163775" y="4411739"/>
            <a:ext cx="2235375" cy="254025"/>
          </a:xfrm>
          <a:prstGeom prst="rect">
            <a:avLst/>
          </a:prstGeom>
          <a:noFill/>
          <a:ln>
            <a:noFill/>
          </a:ln>
        </p:spPr>
        <p:txBody>
          <a:bodyPr spcFirstLastPara="1" wrap="square" lIns="68569" tIns="34275" rIns="68569" bIns="34275" anchor="t" anchorCtr="0">
            <a:noAutofit/>
          </a:bodyPr>
          <a:lstStyle/>
          <a:p>
            <a:r>
              <a:rPr lang="en-US" sz="1200">
                <a:solidFill>
                  <a:srgbClr val="D8D8D8"/>
                </a:solidFill>
                <a:latin typeface="Arial Black"/>
                <a:ea typeface="Arial Black"/>
                <a:cs typeface="Arial Black"/>
                <a:sym typeface="Arial Black"/>
              </a:rPr>
              <a:t>Vuong Hieu</a:t>
            </a:r>
            <a:endParaRPr sz="1200">
              <a:solidFill>
                <a:srgbClr val="D8D8D8"/>
              </a:solidFill>
              <a:latin typeface="Arial Black"/>
              <a:ea typeface="Arial Black"/>
              <a:cs typeface="Arial Black"/>
              <a:sym typeface="Arial Black"/>
            </a:endParaRPr>
          </a:p>
        </p:txBody>
      </p:sp>
      <p:pic>
        <p:nvPicPr>
          <p:cNvPr id="278" name="Google Shape;278;p26"/>
          <p:cNvPicPr preferRelativeResize="0"/>
          <p:nvPr/>
        </p:nvPicPr>
        <p:blipFill>
          <a:blip r:embed="rId3">
            <a:alphaModFix/>
          </a:blip>
          <a:stretch>
            <a:fillRect/>
          </a:stretch>
        </p:blipFill>
        <p:spPr>
          <a:xfrm>
            <a:off x="857981" y="524672"/>
            <a:ext cx="3094469" cy="3094469"/>
          </a:xfrm>
          <a:prstGeom prst="rect">
            <a:avLst/>
          </a:prstGeom>
          <a:noFill/>
          <a:ln>
            <a:noFill/>
          </a:ln>
        </p:spPr>
      </p:pic>
      <p:pic>
        <p:nvPicPr>
          <p:cNvPr id="279" name="Google Shape;279;p26"/>
          <p:cNvPicPr preferRelativeResize="0"/>
          <p:nvPr/>
        </p:nvPicPr>
        <p:blipFill>
          <a:blip r:embed="rId3">
            <a:alphaModFix/>
          </a:blip>
          <a:stretch>
            <a:fillRect/>
          </a:stretch>
        </p:blipFill>
        <p:spPr>
          <a:xfrm>
            <a:off x="3412331" y="975328"/>
            <a:ext cx="3094469" cy="3094469"/>
          </a:xfrm>
          <a:prstGeom prst="rect">
            <a:avLst/>
          </a:prstGeom>
          <a:noFill/>
          <a:ln>
            <a:noFill/>
          </a:ln>
        </p:spPr>
      </p:pic>
      <p:cxnSp>
        <p:nvCxnSpPr>
          <p:cNvPr id="280" name="Google Shape;280;p26"/>
          <p:cNvCxnSpPr/>
          <p:nvPr/>
        </p:nvCxnSpPr>
        <p:spPr>
          <a:xfrm rot="10800000">
            <a:off x="924338" y="3672356"/>
            <a:ext cx="2403000" cy="382050"/>
          </a:xfrm>
          <a:prstGeom prst="straightConnector1">
            <a:avLst/>
          </a:prstGeom>
          <a:noFill/>
          <a:ln w="9525" cap="flat" cmpd="sng">
            <a:solidFill>
              <a:schemeClr val="dk2"/>
            </a:solidFill>
            <a:prstDash val="solid"/>
            <a:round/>
            <a:headEnd type="none" w="med" len="med"/>
            <a:tailEnd type="none" w="med" len="med"/>
          </a:ln>
        </p:spPr>
      </p:cxnSp>
      <p:pic>
        <p:nvPicPr>
          <p:cNvPr id="282" name="Google Shape;282;p26"/>
          <p:cNvPicPr preferRelativeResize="0"/>
          <p:nvPr/>
        </p:nvPicPr>
        <p:blipFill>
          <a:blip r:embed="rId3">
            <a:alphaModFix/>
          </a:blip>
          <a:stretch>
            <a:fillRect/>
          </a:stretch>
        </p:blipFill>
        <p:spPr>
          <a:xfrm>
            <a:off x="163781" y="724087"/>
            <a:ext cx="3094469" cy="3094469"/>
          </a:xfrm>
          <a:prstGeom prst="rect">
            <a:avLst/>
          </a:prstGeom>
          <a:noFill/>
          <a:ln>
            <a:noFill/>
          </a:ln>
        </p:spPr>
      </p:pic>
      <p:pic>
        <p:nvPicPr>
          <p:cNvPr id="283" name="Google Shape;283;p26"/>
          <p:cNvPicPr preferRelativeResize="0"/>
          <p:nvPr/>
        </p:nvPicPr>
        <p:blipFill>
          <a:blip r:embed="rId4">
            <a:alphaModFix/>
          </a:blip>
          <a:stretch>
            <a:fillRect/>
          </a:stretch>
        </p:blipFill>
        <p:spPr>
          <a:xfrm>
            <a:off x="5641632" y="784270"/>
            <a:ext cx="3502369" cy="2974093"/>
          </a:xfrm>
          <a:prstGeom prst="rect">
            <a:avLst/>
          </a:prstGeom>
          <a:noFill/>
          <a:ln>
            <a:noFill/>
          </a:ln>
        </p:spPr>
      </p:pic>
      <p:pic>
        <p:nvPicPr>
          <p:cNvPr id="284" name="Google Shape;284;p26"/>
          <p:cNvPicPr preferRelativeResize="0"/>
          <p:nvPr/>
        </p:nvPicPr>
        <p:blipFill>
          <a:blip r:embed="rId5">
            <a:alphaModFix/>
          </a:blip>
          <a:stretch>
            <a:fillRect/>
          </a:stretch>
        </p:blipFill>
        <p:spPr>
          <a:xfrm rot="-1645303">
            <a:off x="3836730" y="631644"/>
            <a:ext cx="1186821" cy="1019145"/>
          </a:xfrm>
          <a:prstGeom prst="rect">
            <a:avLst/>
          </a:prstGeom>
          <a:noFill/>
          <a:ln>
            <a:noFill/>
          </a:ln>
        </p:spPr>
      </p:pic>
      <p:pic>
        <p:nvPicPr>
          <p:cNvPr id="285" name="Google Shape;285;p26"/>
          <p:cNvPicPr preferRelativeResize="0"/>
          <p:nvPr/>
        </p:nvPicPr>
        <p:blipFill>
          <a:blip r:embed="rId5">
            <a:alphaModFix/>
          </a:blip>
          <a:stretch>
            <a:fillRect/>
          </a:stretch>
        </p:blipFill>
        <p:spPr>
          <a:xfrm rot="9012281">
            <a:off x="3866097" y="2939643"/>
            <a:ext cx="1411800" cy="1411820"/>
          </a:xfrm>
          <a:prstGeom prst="rect">
            <a:avLst/>
          </a:prstGeom>
          <a:noFill/>
          <a:ln>
            <a:noFill/>
          </a:ln>
        </p:spPr>
      </p:pic>
      <p:sp>
        <p:nvSpPr>
          <p:cNvPr id="286" name="Google Shape;286;p26"/>
          <p:cNvSpPr txBox="1"/>
          <p:nvPr/>
        </p:nvSpPr>
        <p:spPr>
          <a:xfrm>
            <a:off x="3269025" y="1221581"/>
            <a:ext cx="2605950" cy="846450"/>
          </a:xfrm>
          <a:prstGeom prst="rect">
            <a:avLst/>
          </a:prstGeom>
          <a:noFill/>
          <a:ln>
            <a:noFill/>
          </a:ln>
        </p:spPr>
        <p:txBody>
          <a:bodyPr spcFirstLastPara="1" wrap="square" lIns="68569" tIns="68569" rIns="68569" bIns="68569" anchor="t" anchorCtr="0">
            <a:noAutofit/>
          </a:bodyPr>
          <a:lstStyle/>
          <a:p>
            <a:r>
              <a:rPr lang="en-US" sz="1800" b="1">
                <a:solidFill>
                  <a:srgbClr val="FF9900"/>
                </a:solidFill>
                <a:latin typeface="Calibri"/>
                <a:ea typeface="Calibri"/>
                <a:cs typeface="Calibri"/>
                <a:sym typeface="Calibri"/>
              </a:rPr>
              <a:t>Tham gia vào bộ máy nhà nước vời nhiều cương vị</a:t>
            </a:r>
            <a:endParaRPr sz="1800" b="1">
              <a:solidFill>
                <a:srgbClr val="FF9900"/>
              </a:solidFill>
              <a:latin typeface="Calibri"/>
              <a:ea typeface="Calibri"/>
              <a:cs typeface="Calibri"/>
              <a:sym typeface="Calibri"/>
            </a:endParaRPr>
          </a:p>
        </p:txBody>
      </p:sp>
      <p:sp>
        <p:nvSpPr>
          <p:cNvPr id="287" name="Google Shape;287;p26"/>
          <p:cNvSpPr txBox="1"/>
          <p:nvPr/>
        </p:nvSpPr>
        <p:spPr>
          <a:xfrm>
            <a:off x="3269025" y="2825906"/>
            <a:ext cx="2605950" cy="846450"/>
          </a:xfrm>
          <a:prstGeom prst="rect">
            <a:avLst/>
          </a:prstGeom>
          <a:noFill/>
          <a:ln>
            <a:noFill/>
          </a:ln>
        </p:spPr>
        <p:txBody>
          <a:bodyPr spcFirstLastPara="1" wrap="square" lIns="68569" tIns="68569" rIns="68569" bIns="68569" anchor="t" anchorCtr="0">
            <a:noAutofit/>
          </a:bodyPr>
          <a:lstStyle/>
          <a:p>
            <a:r>
              <a:rPr lang="en-US" sz="1800" b="1">
                <a:solidFill>
                  <a:srgbClr val="FF9900"/>
                </a:solidFill>
                <a:latin typeface="Calibri"/>
                <a:ea typeface="Calibri"/>
                <a:cs typeface="Calibri"/>
                <a:sym typeface="Calibri"/>
              </a:rPr>
              <a:t>Cài vào trong các ban quản trị </a:t>
            </a:r>
            <a:endParaRPr sz="1800" b="1">
              <a:solidFill>
                <a:srgbClr val="FF990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9"/>
                                        </p:tgtEl>
                                        <p:attrNameLst>
                                          <p:attrName>style.visibility</p:attrName>
                                        </p:attrNameLst>
                                      </p:cBhvr>
                                      <p:to>
                                        <p:strVal val="visible"/>
                                      </p:to>
                                    </p:set>
                                    <p:animEffect transition="in" filter="fade">
                                      <p:cBhvr>
                                        <p:cTn id="7" dur="1000"/>
                                        <p:tgtEl>
                                          <p:spTgt spid="27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8"/>
                                        </p:tgtEl>
                                        <p:attrNameLst>
                                          <p:attrName>style.visibility</p:attrName>
                                        </p:attrNameLst>
                                      </p:cBhvr>
                                      <p:to>
                                        <p:strVal val="visible"/>
                                      </p:to>
                                    </p:set>
                                    <p:animEffect transition="in" filter="fade">
                                      <p:cBhvr>
                                        <p:cTn id="12" dur="1000"/>
                                        <p:tgtEl>
                                          <p:spTgt spid="278"/>
                                        </p:tgtEl>
                                      </p:cBhvr>
                                    </p:animEffect>
                                  </p:childTnLst>
                                </p:cTn>
                              </p:par>
                              <p:par>
                                <p:cTn id="13" presetID="10" presetClass="entr" presetSubtype="0" fill="hold" nodeType="withEffect">
                                  <p:stCondLst>
                                    <p:cond delay="0"/>
                                  </p:stCondLst>
                                  <p:childTnLst>
                                    <p:set>
                                      <p:cBhvr>
                                        <p:cTn id="14" dur="1" fill="hold">
                                          <p:stCondLst>
                                            <p:cond delay="0"/>
                                          </p:stCondLst>
                                        </p:cTn>
                                        <p:tgtEl>
                                          <p:spTgt spid="280"/>
                                        </p:tgtEl>
                                        <p:attrNameLst>
                                          <p:attrName>style.visibility</p:attrName>
                                        </p:attrNameLst>
                                      </p:cBhvr>
                                      <p:to>
                                        <p:strVal val="visible"/>
                                      </p:to>
                                    </p:set>
                                    <p:animEffect transition="in" filter="fade">
                                      <p:cBhvr>
                                        <p:cTn id="15" dur="1000"/>
                                        <p:tgtEl>
                                          <p:spTgt spid="28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1000"/>
                                        <p:tgtEl>
                                          <p:spTgt spid="279"/>
                                        </p:tgtEl>
                                      </p:cBhvr>
                                    </p:animEffect>
                                    <p:set>
                                      <p:cBhvr>
                                        <p:cTn id="20" dur="1" fill="hold">
                                          <p:stCondLst>
                                            <p:cond delay="1000"/>
                                          </p:stCondLst>
                                        </p:cTn>
                                        <p:tgtEl>
                                          <p:spTgt spid="279"/>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1000"/>
                                        <p:tgtEl>
                                          <p:spTgt spid="278"/>
                                        </p:tgtEl>
                                      </p:cBhvr>
                                    </p:animEffect>
                                    <p:set>
                                      <p:cBhvr>
                                        <p:cTn id="23" dur="1" fill="hold">
                                          <p:stCondLst>
                                            <p:cond delay="1000"/>
                                          </p:stCondLst>
                                        </p:cTn>
                                        <p:tgtEl>
                                          <p:spTgt spid="278"/>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1000"/>
                                        <p:tgtEl>
                                          <p:spTgt spid="280"/>
                                        </p:tgtEl>
                                      </p:cBhvr>
                                    </p:animEffect>
                                    <p:set>
                                      <p:cBhvr>
                                        <p:cTn id="26" dur="1" fill="hold">
                                          <p:stCondLst>
                                            <p:cond delay="1000"/>
                                          </p:stCondLst>
                                        </p:cTn>
                                        <p:tgtEl>
                                          <p:spTgt spid="28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82"/>
                                        </p:tgtEl>
                                        <p:attrNameLst>
                                          <p:attrName>style.visibility</p:attrName>
                                        </p:attrNameLst>
                                      </p:cBhvr>
                                      <p:to>
                                        <p:strVal val="visible"/>
                                      </p:to>
                                    </p:set>
                                    <p:animEffect transition="in" filter="fade">
                                      <p:cBhvr>
                                        <p:cTn id="31" dur="1000"/>
                                        <p:tgtEl>
                                          <p:spTgt spid="282"/>
                                        </p:tgtEl>
                                      </p:cBhvr>
                                    </p:animEffect>
                                  </p:childTnLst>
                                </p:cTn>
                              </p:par>
                              <p:par>
                                <p:cTn id="32" presetID="10" presetClass="entr" presetSubtype="0" fill="hold" nodeType="withEffect">
                                  <p:stCondLst>
                                    <p:cond delay="0"/>
                                  </p:stCondLst>
                                  <p:childTnLst>
                                    <p:set>
                                      <p:cBhvr>
                                        <p:cTn id="33" dur="1" fill="hold">
                                          <p:stCondLst>
                                            <p:cond delay="0"/>
                                          </p:stCondLst>
                                        </p:cTn>
                                        <p:tgtEl>
                                          <p:spTgt spid="283"/>
                                        </p:tgtEl>
                                        <p:attrNameLst>
                                          <p:attrName>style.visibility</p:attrName>
                                        </p:attrNameLst>
                                      </p:cBhvr>
                                      <p:to>
                                        <p:strVal val="visible"/>
                                      </p:to>
                                    </p:set>
                                    <p:animEffect transition="in" filter="fade">
                                      <p:cBhvr>
                                        <p:cTn id="34" dur="1000"/>
                                        <p:tgtEl>
                                          <p:spTgt spid="28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84"/>
                                        </p:tgtEl>
                                        <p:attrNameLst>
                                          <p:attrName>style.visibility</p:attrName>
                                        </p:attrNameLst>
                                      </p:cBhvr>
                                      <p:to>
                                        <p:strVal val="visible"/>
                                      </p:to>
                                    </p:set>
                                    <p:animEffect transition="in" filter="fade">
                                      <p:cBhvr>
                                        <p:cTn id="39" dur="1000"/>
                                        <p:tgtEl>
                                          <p:spTgt spid="284"/>
                                        </p:tgtEl>
                                      </p:cBhvr>
                                    </p:animEffect>
                                  </p:childTnLst>
                                </p:cTn>
                              </p:par>
                            </p:childTnLst>
                          </p:cTn>
                        </p:par>
                        <p:par>
                          <p:cTn id="40" fill="hold">
                            <p:stCondLst>
                              <p:cond delay="1000"/>
                            </p:stCondLst>
                            <p:childTnLst>
                              <p:par>
                                <p:cTn id="41" presetID="10" presetClass="entr" presetSubtype="0" fill="hold" nodeType="afterEffect">
                                  <p:stCondLst>
                                    <p:cond delay="0"/>
                                  </p:stCondLst>
                                  <p:childTnLst>
                                    <p:set>
                                      <p:cBhvr>
                                        <p:cTn id="42" dur="1" fill="hold">
                                          <p:stCondLst>
                                            <p:cond delay="0"/>
                                          </p:stCondLst>
                                        </p:cTn>
                                        <p:tgtEl>
                                          <p:spTgt spid="286"/>
                                        </p:tgtEl>
                                        <p:attrNameLst>
                                          <p:attrName>style.visibility</p:attrName>
                                        </p:attrNameLst>
                                      </p:cBhvr>
                                      <p:to>
                                        <p:strVal val="visible"/>
                                      </p:to>
                                    </p:set>
                                    <p:animEffect transition="in" filter="fade">
                                      <p:cBhvr>
                                        <p:cTn id="43" dur="1000"/>
                                        <p:tgtEl>
                                          <p:spTgt spid="28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85"/>
                                        </p:tgtEl>
                                        <p:attrNameLst>
                                          <p:attrName>style.visibility</p:attrName>
                                        </p:attrNameLst>
                                      </p:cBhvr>
                                      <p:to>
                                        <p:strVal val="visible"/>
                                      </p:to>
                                    </p:set>
                                    <p:animEffect transition="in" filter="fade">
                                      <p:cBhvr>
                                        <p:cTn id="48" dur="1000"/>
                                        <p:tgtEl>
                                          <p:spTgt spid="285"/>
                                        </p:tgtEl>
                                      </p:cBhvr>
                                    </p:animEffect>
                                  </p:childTnLst>
                                </p:cTn>
                              </p:par>
                            </p:childTnLst>
                          </p:cTn>
                        </p:par>
                        <p:par>
                          <p:cTn id="49" fill="hold">
                            <p:stCondLst>
                              <p:cond delay="1000"/>
                            </p:stCondLst>
                            <p:childTnLst>
                              <p:par>
                                <p:cTn id="50" presetID="10" presetClass="entr" presetSubtype="0" fill="hold" nodeType="afterEffect">
                                  <p:stCondLst>
                                    <p:cond delay="0"/>
                                  </p:stCondLst>
                                  <p:childTnLst>
                                    <p:set>
                                      <p:cBhvr>
                                        <p:cTn id="51" dur="1" fill="hold">
                                          <p:stCondLst>
                                            <p:cond delay="0"/>
                                          </p:stCondLst>
                                        </p:cTn>
                                        <p:tgtEl>
                                          <p:spTgt spid="287"/>
                                        </p:tgtEl>
                                        <p:attrNameLst>
                                          <p:attrName>style.visibility</p:attrName>
                                        </p:attrNameLst>
                                      </p:cBhvr>
                                      <p:to>
                                        <p:strVal val="visible"/>
                                      </p:to>
                                    </p:set>
                                    <p:animEffect transition="in" filter="fade">
                                      <p:cBhvr>
                                        <p:cTn id="52" dur="1000"/>
                                        <p:tgtEl>
                                          <p:spTgt spid="2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7"/>
          <p:cNvSpPr txBox="1"/>
          <p:nvPr/>
        </p:nvSpPr>
        <p:spPr>
          <a:xfrm>
            <a:off x="272213" y="344650"/>
            <a:ext cx="8482275" cy="438525"/>
          </a:xfrm>
          <a:prstGeom prst="rect">
            <a:avLst/>
          </a:prstGeom>
          <a:noFill/>
          <a:ln>
            <a:noFill/>
          </a:ln>
        </p:spPr>
        <p:txBody>
          <a:bodyPr spcFirstLastPara="1" wrap="square" lIns="68569" tIns="34275" rIns="68569" bIns="34275" anchor="t" anchorCtr="0">
            <a:noAutofit/>
          </a:bodyPr>
          <a:lstStyle/>
          <a:p>
            <a:r>
              <a:rPr lang="en-US" sz="2000" b="1" dirty="0">
                <a:solidFill>
                  <a:schemeClr val="tx1"/>
                </a:solidFill>
                <a:latin typeface="Barlow Light" panose="00000400000000000000" pitchFamily="2" charset="0"/>
                <a:ea typeface="Tahoma" panose="020B0604030504040204" pitchFamily="34" charset="0"/>
                <a:cs typeface="Calibri"/>
                <a:sym typeface="Calibri"/>
              </a:rPr>
              <a:t>2.2.2.</a:t>
            </a:r>
            <a:r>
              <a:rPr lang="en-US" sz="2000" b="1" dirty="0">
                <a:solidFill>
                  <a:srgbClr val="FDAD01"/>
                </a:solidFill>
                <a:latin typeface="Barlow Light" panose="00000400000000000000" pitchFamily="2" charset="0"/>
                <a:ea typeface="Tahoma" panose="020B0604030504040204" pitchFamily="34" charset="0"/>
                <a:cs typeface="Calibri"/>
                <a:sym typeface="Calibri"/>
              </a:rPr>
              <a:t> </a:t>
            </a:r>
            <a:r>
              <a:rPr lang="en-US" sz="2000" b="1" dirty="0" err="1">
                <a:solidFill>
                  <a:srgbClr val="FDAD01"/>
                </a:solidFill>
                <a:latin typeface="Barlow Light" panose="00000400000000000000" pitchFamily="2" charset="0"/>
                <a:ea typeface="Tahoma" panose="020B0604030504040204" pitchFamily="34" charset="0"/>
                <a:cs typeface="Calibri"/>
                <a:sym typeface="Calibri"/>
              </a:rPr>
              <a:t>Sự</a:t>
            </a:r>
            <a:r>
              <a:rPr lang="en-US" sz="2000" b="1" dirty="0">
                <a:solidFill>
                  <a:srgbClr val="FDAD01"/>
                </a:solidFill>
                <a:latin typeface="Barlow Light" panose="00000400000000000000" pitchFamily="2" charset="0"/>
                <a:ea typeface="Tahoma" panose="020B0604030504040204" pitchFamily="34" charset="0"/>
                <a:cs typeface="Calibri"/>
                <a:sym typeface="Calibri"/>
              </a:rPr>
              <a:t> </a:t>
            </a:r>
            <a:r>
              <a:rPr lang="en-US" sz="2000" b="1" dirty="0" err="1">
                <a:solidFill>
                  <a:srgbClr val="FDAD01"/>
                </a:solidFill>
                <a:latin typeface="Barlow Light" panose="00000400000000000000" pitchFamily="2" charset="0"/>
                <a:ea typeface="Tahoma" panose="020B0604030504040204" pitchFamily="34" charset="0"/>
                <a:cs typeface="Calibri"/>
                <a:sym typeface="Calibri"/>
              </a:rPr>
              <a:t>hình</a:t>
            </a:r>
            <a:r>
              <a:rPr lang="en-US" sz="2000" b="1" dirty="0">
                <a:solidFill>
                  <a:srgbClr val="FDAD01"/>
                </a:solidFill>
                <a:latin typeface="Barlow Light" panose="00000400000000000000" pitchFamily="2" charset="0"/>
                <a:ea typeface="Tahoma" panose="020B0604030504040204" pitchFamily="34" charset="0"/>
                <a:cs typeface="Calibri"/>
                <a:sym typeface="Calibri"/>
              </a:rPr>
              <a:t> </a:t>
            </a:r>
            <a:r>
              <a:rPr lang="en-US" sz="2000" b="1" dirty="0" err="1">
                <a:solidFill>
                  <a:srgbClr val="FDAD01"/>
                </a:solidFill>
                <a:latin typeface="Barlow Light" panose="00000400000000000000" pitchFamily="2" charset="0"/>
                <a:ea typeface="Tahoma" panose="020B0604030504040204" pitchFamily="34" charset="0"/>
                <a:cs typeface="Calibri"/>
                <a:sym typeface="Calibri"/>
              </a:rPr>
              <a:t>thành</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và</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FDAD01"/>
                </a:solidFill>
                <a:latin typeface="Barlow Light" panose="00000400000000000000" pitchFamily="2" charset="0"/>
                <a:ea typeface="Tahoma" panose="020B0604030504040204" pitchFamily="34" charset="0"/>
                <a:cs typeface="Calibri"/>
                <a:sym typeface="Calibri"/>
              </a:rPr>
              <a:t>phát</a:t>
            </a:r>
            <a:r>
              <a:rPr lang="en-US" sz="2000" b="1" dirty="0">
                <a:solidFill>
                  <a:srgbClr val="FDAD01"/>
                </a:solidFill>
                <a:latin typeface="Barlow Light" panose="00000400000000000000" pitchFamily="2" charset="0"/>
                <a:ea typeface="Tahoma" panose="020B0604030504040204" pitchFamily="34" charset="0"/>
                <a:cs typeface="Calibri"/>
                <a:sym typeface="Calibri"/>
              </a:rPr>
              <a:t> </a:t>
            </a:r>
            <a:r>
              <a:rPr lang="en-US" sz="2000" b="1" dirty="0" err="1">
                <a:solidFill>
                  <a:srgbClr val="FDAD01"/>
                </a:solidFill>
                <a:latin typeface="Barlow Light" panose="00000400000000000000" pitchFamily="2" charset="0"/>
                <a:ea typeface="Tahoma" panose="020B0604030504040204" pitchFamily="34" charset="0"/>
                <a:cs typeface="Calibri"/>
                <a:sym typeface="Calibri"/>
              </a:rPr>
              <a:t>triển</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sở</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hữu</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độc</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quyền</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nhà</a:t>
            </a:r>
            <a:r>
              <a:rPr lang="en-US" sz="2000" b="1" dirty="0">
                <a:solidFill>
                  <a:srgbClr val="333134"/>
                </a:solidFill>
                <a:latin typeface="Barlow Light" panose="00000400000000000000" pitchFamily="2" charset="0"/>
                <a:ea typeface="Tahoma" panose="020B0604030504040204" pitchFamily="34" charset="0"/>
                <a:cs typeface="Calibri"/>
                <a:sym typeface="Calibri"/>
              </a:rPr>
              <a:t> </a:t>
            </a:r>
            <a:r>
              <a:rPr lang="en-US" sz="2000" b="1" dirty="0" err="1">
                <a:solidFill>
                  <a:srgbClr val="333134"/>
                </a:solidFill>
                <a:latin typeface="Barlow Light" panose="00000400000000000000" pitchFamily="2" charset="0"/>
                <a:ea typeface="Tahoma" panose="020B0604030504040204" pitchFamily="34" charset="0"/>
                <a:cs typeface="Calibri"/>
                <a:sym typeface="Calibri"/>
              </a:rPr>
              <a:t>nước</a:t>
            </a:r>
            <a:endParaRPr sz="2000" dirty="0">
              <a:latin typeface="Barlow Light" panose="00000400000000000000" pitchFamily="2" charset="0"/>
              <a:ea typeface="Tahoma" panose="020B0604030504040204" pitchFamily="34" charset="0"/>
              <a:cs typeface="Calibri"/>
              <a:sym typeface="Calibri"/>
            </a:endParaRPr>
          </a:p>
        </p:txBody>
      </p:sp>
      <p:sp>
        <p:nvSpPr>
          <p:cNvPr id="293" name="Google Shape;293;p27"/>
          <p:cNvSpPr/>
          <p:nvPr/>
        </p:nvSpPr>
        <p:spPr>
          <a:xfrm>
            <a:off x="290438" y="1071092"/>
            <a:ext cx="4354875" cy="2337300"/>
          </a:xfrm>
          <a:prstGeom prst="rect">
            <a:avLst/>
          </a:prstGeom>
          <a:noFill/>
          <a:ln>
            <a:noFill/>
          </a:ln>
        </p:spPr>
        <p:txBody>
          <a:bodyPr spcFirstLastPara="1" wrap="square" lIns="68569" tIns="34275" rIns="68569" bIns="34275" anchor="t" anchorCtr="0">
            <a:noAutofit/>
          </a:bodyPr>
          <a:lstStyle/>
          <a:p>
            <a:pPr marL="342900" indent="-285750">
              <a:lnSpc>
                <a:spcPct val="150000"/>
              </a:lnSpc>
              <a:buSzPts val="2400"/>
              <a:buFont typeface="Calibri"/>
              <a:buChar char="●"/>
            </a:pPr>
            <a:r>
              <a:rPr lang="en-US" sz="2000" dirty="0" err="1">
                <a:latin typeface="Barlow Light" panose="00000400000000000000" pitchFamily="2" charset="0"/>
                <a:ea typeface="Calibri"/>
                <a:cs typeface="Times New Roman" panose="02020603050405020304" pitchFamily="18" charset="0"/>
                <a:sym typeface="Calibri"/>
              </a:rPr>
              <a:t>Sở</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hữu</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độc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quyền</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nhà</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nước</a:t>
            </a:r>
            <a:endParaRPr sz="2000" dirty="0">
              <a:latin typeface="Barlow Light" panose="00000400000000000000" pitchFamily="2" charset="0"/>
              <a:ea typeface="Calibri"/>
              <a:cs typeface="Times New Roman" panose="02020603050405020304" pitchFamily="18" charset="0"/>
              <a:sym typeface="Calibri"/>
            </a:endParaRPr>
          </a:p>
          <a:p>
            <a:pPr marL="342900" indent="-285750">
              <a:lnSpc>
                <a:spcPct val="150000"/>
              </a:lnSpc>
              <a:buSzPts val="2400"/>
              <a:buFont typeface="Calibri"/>
              <a:buChar char="●"/>
            </a:pPr>
            <a:r>
              <a:rPr lang="en-US" sz="2000" dirty="0" err="1">
                <a:latin typeface="Barlow Light" panose="00000400000000000000" pitchFamily="2" charset="0"/>
                <a:ea typeface="Calibri"/>
                <a:cs typeface="Times New Roman" panose="02020603050405020304" pitchFamily="18" charset="0"/>
                <a:sym typeface="Calibri"/>
              </a:rPr>
              <a:t>Sở</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hữu</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nhà</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nước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được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hình</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thành</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dưới</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những</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hình</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thức</a:t>
            </a:r>
            <a:r>
              <a:rPr lang="en-US" sz="2000" dirty="0">
                <a:latin typeface="Barlow Light" panose="00000400000000000000" pitchFamily="2" charset="0"/>
                <a:ea typeface="Calibri"/>
                <a:cs typeface="Times New Roman" panose="02020603050405020304" pitchFamily="18" charset="0"/>
                <a:sym typeface="Calibri"/>
              </a:rPr>
              <a:t> </a:t>
            </a:r>
            <a:endParaRPr sz="2000" dirty="0">
              <a:latin typeface="Barlow Light" panose="00000400000000000000" pitchFamily="2" charset="0"/>
              <a:ea typeface="Calibri"/>
              <a:cs typeface="Times New Roman" panose="02020603050405020304" pitchFamily="18" charset="0"/>
              <a:sym typeface="Calibri"/>
            </a:endParaRPr>
          </a:p>
          <a:p>
            <a:pPr marL="342900" indent="-285750">
              <a:lnSpc>
                <a:spcPct val="150000"/>
              </a:lnSpc>
              <a:buSzPts val="2400"/>
              <a:buFont typeface="Calibri"/>
              <a:buChar char="●"/>
            </a:pPr>
            <a:r>
              <a:rPr lang="en-US" sz="2000" dirty="0" err="1">
                <a:latin typeface="Barlow Light" panose="00000400000000000000" pitchFamily="2" charset="0"/>
                <a:ea typeface="Calibri"/>
                <a:cs typeface="Times New Roman" panose="02020603050405020304" pitchFamily="18" charset="0"/>
                <a:sym typeface="Calibri"/>
              </a:rPr>
              <a:t>Sở</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hữu</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nhà</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nước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thực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hiện</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những</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chức</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năng</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quan</a:t>
            </a:r>
            <a:r>
              <a:rPr lang="en-US" sz="2000" dirty="0">
                <a:latin typeface="Barlow Light" panose="00000400000000000000" pitchFamily="2" charset="0"/>
                <a:ea typeface="Calibri"/>
                <a:cs typeface="Times New Roman" panose="02020603050405020304" pitchFamily="18" charset="0"/>
                <a:sym typeface="Calibri"/>
              </a:rPr>
              <a:t> </a:t>
            </a:r>
            <a:r>
              <a:rPr lang="en-US" sz="2000" dirty="0" err="1">
                <a:latin typeface="Barlow Light" panose="00000400000000000000" pitchFamily="2" charset="0"/>
                <a:ea typeface="Calibri"/>
                <a:cs typeface="Times New Roman" panose="02020603050405020304" pitchFamily="18" charset="0"/>
                <a:sym typeface="Calibri"/>
              </a:rPr>
              <a:t>trọng</a:t>
            </a:r>
            <a:r>
              <a:rPr lang="en-US" sz="2000" dirty="0">
                <a:latin typeface="Barlow Light" panose="00000400000000000000" pitchFamily="2" charset="0"/>
                <a:ea typeface="Calibri"/>
                <a:cs typeface="Times New Roman" panose="02020603050405020304" pitchFamily="18" charset="0"/>
                <a:sym typeface="Calibri"/>
              </a:rPr>
              <a:t>.</a:t>
            </a:r>
            <a:endParaRPr sz="2000" dirty="0">
              <a:latin typeface="Barlow Light" panose="00000400000000000000" pitchFamily="2" charset="0"/>
              <a:ea typeface="Calibri"/>
              <a:cs typeface="Times New Roman" panose="02020603050405020304" pitchFamily="18" charset="0"/>
              <a:sym typeface="Calibri"/>
            </a:endParaRPr>
          </a:p>
        </p:txBody>
      </p:sp>
      <p:sp>
        <p:nvSpPr>
          <p:cNvPr id="294" name="Google Shape;294;p27"/>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Barlow Light" panose="00000400000000000000" pitchFamily="2" charset="0"/>
              <a:ea typeface="Calibri"/>
              <a:cs typeface="Calibri"/>
              <a:sym typeface="Calibri"/>
            </a:endParaRPr>
          </a:p>
        </p:txBody>
      </p:sp>
      <p:sp>
        <p:nvSpPr>
          <p:cNvPr id="295" name="Google Shape;295;p27"/>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Barlow Light" panose="00000400000000000000" pitchFamily="2" charset="0"/>
              <a:ea typeface="Calibri"/>
              <a:cs typeface="Calibri"/>
              <a:sym typeface="Calibri"/>
            </a:endParaRPr>
          </a:p>
        </p:txBody>
      </p:sp>
      <p:pic>
        <p:nvPicPr>
          <p:cNvPr id="296" name="Google Shape;296;p27"/>
          <p:cNvPicPr preferRelativeResize="0"/>
          <p:nvPr/>
        </p:nvPicPr>
        <p:blipFill>
          <a:blip r:embed="rId3">
            <a:alphaModFix/>
          </a:blip>
          <a:stretch>
            <a:fillRect/>
          </a:stretch>
        </p:blipFill>
        <p:spPr>
          <a:xfrm>
            <a:off x="5238749" y="1174750"/>
            <a:ext cx="3263513" cy="25434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8"/>
          <p:cNvSpPr txBox="1"/>
          <p:nvPr/>
        </p:nvSpPr>
        <p:spPr>
          <a:xfrm>
            <a:off x="197425" y="199500"/>
            <a:ext cx="8482275" cy="438525"/>
          </a:xfrm>
          <a:prstGeom prst="rect">
            <a:avLst/>
          </a:prstGeom>
          <a:noFill/>
          <a:ln>
            <a:noFill/>
          </a:ln>
        </p:spPr>
        <p:txBody>
          <a:bodyPr spcFirstLastPara="1" wrap="square" lIns="68569" tIns="34275" rIns="68569" bIns="34275" anchor="t" anchorCtr="0">
            <a:noAutofit/>
          </a:bodyPr>
          <a:lstStyle/>
          <a:p>
            <a:pPr algn="ctr"/>
            <a:r>
              <a:rPr lang="en-US" sz="2400" b="1" dirty="0" err="1">
                <a:solidFill>
                  <a:srgbClr val="333134"/>
                </a:solidFill>
                <a:latin typeface="Barlow Light" panose="00000400000000000000" pitchFamily="2" charset="0"/>
                <a:ea typeface="Calibri"/>
                <a:cs typeface="Calibri"/>
                <a:sym typeface="Calibri"/>
              </a:rPr>
              <a:t>Sở</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hữu</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độc</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quyền</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nhà</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nước</a:t>
            </a:r>
            <a:endParaRPr sz="1050" dirty="0">
              <a:latin typeface="Barlow Light" panose="00000400000000000000" pitchFamily="2" charset="0"/>
              <a:ea typeface="Calibri"/>
              <a:cs typeface="Calibri"/>
              <a:sym typeface="Calibri"/>
            </a:endParaRPr>
          </a:p>
        </p:txBody>
      </p:sp>
      <p:sp>
        <p:nvSpPr>
          <p:cNvPr id="303" name="Google Shape;303;p28"/>
          <p:cNvSpPr/>
          <p:nvPr/>
        </p:nvSpPr>
        <p:spPr>
          <a:xfrm>
            <a:off x="327619" y="996731"/>
            <a:ext cx="7716150" cy="2833425"/>
          </a:xfrm>
          <a:prstGeom prst="rect">
            <a:avLst/>
          </a:prstGeom>
          <a:noFill/>
          <a:ln>
            <a:noFill/>
          </a:ln>
        </p:spPr>
        <p:txBody>
          <a:bodyPr spcFirstLastPara="1" wrap="square" lIns="68569" tIns="34275" rIns="68569" bIns="34275" anchor="t" anchorCtr="0">
            <a:noAutofit/>
          </a:bodyPr>
          <a:lstStyle/>
          <a:p>
            <a:pPr marL="342900"/>
            <a:r>
              <a:rPr lang="en-US" sz="1350" dirty="0">
                <a:solidFill>
                  <a:srgbClr val="333333"/>
                </a:solidFill>
                <a:highlight>
                  <a:srgbClr val="EEEEEE"/>
                </a:highlight>
                <a:latin typeface="Barlow Light" panose="00000400000000000000" pitchFamily="2" charset="0"/>
              </a:rPr>
              <a:t>		</a:t>
            </a:r>
          </a:p>
          <a:p>
            <a:pPr marL="342900"/>
            <a:r>
              <a:rPr lang="vi-VN" sz="1350" dirty="0">
                <a:solidFill>
                  <a:srgbClr val="333333"/>
                </a:solidFill>
                <a:highlight>
                  <a:srgbClr val="EEEEEE"/>
                </a:highlight>
                <a:latin typeface="Barlow Light" panose="00000400000000000000" pitchFamily="2" charset="0"/>
              </a:rPr>
              <a:t>Sở hữu độc quyền nhà nước là sở hữu tập thể của giai cấp tư bản độc quyền có nhiệm vụ ủng hộ và phục vụ lợi ích của tư bản độc quyền nhằm duy trì sự tồn tại của chủ nghĩa tư bản. </a:t>
            </a: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pPr marL="342900">
              <a:buClr>
                <a:schemeClr val="dk1"/>
              </a:buClr>
              <a:buSzPts val="1100"/>
            </a:pPr>
            <a:endParaRPr sz="1350" dirty="0">
              <a:solidFill>
                <a:srgbClr val="333333"/>
              </a:solidFill>
              <a:highlight>
                <a:srgbClr val="EEEEEE"/>
              </a:highlight>
              <a:latin typeface="Barlow Light" panose="00000400000000000000" pitchFamily="2" charset="0"/>
            </a:endParaRPr>
          </a:p>
          <a:p>
            <a:endParaRPr sz="1350" dirty="0">
              <a:solidFill>
                <a:srgbClr val="333333"/>
              </a:solidFill>
              <a:highlight>
                <a:srgbClr val="EEEEEE"/>
              </a:highlight>
              <a:latin typeface="Barlow Light" panose="00000400000000000000" pitchFamily="2" charset="0"/>
            </a:endParaRPr>
          </a:p>
        </p:txBody>
      </p:sp>
      <p:sp>
        <p:nvSpPr>
          <p:cNvPr id="304" name="Google Shape;304;p28"/>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Barlow Light" panose="00000400000000000000" pitchFamily="2" charset="0"/>
              <a:ea typeface="Calibri"/>
              <a:cs typeface="Calibri"/>
              <a:sym typeface="Calibri"/>
            </a:endParaRPr>
          </a:p>
        </p:txBody>
      </p:sp>
      <p:sp>
        <p:nvSpPr>
          <p:cNvPr id="305" name="Google Shape;305;p28"/>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Barlow Light" panose="00000400000000000000" pitchFamily="2" charset="0"/>
              <a:ea typeface="Calibri"/>
              <a:cs typeface="Calibri"/>
              <a:sym typeface="Calibri"/>
            </a:endParaRPr>
          </a:p>
        </p:txBody>
      </p:sp>
      <p:sp>
        <p:nvSpPr>
          <p:cNvPr id="306" name="Google Shape;306;p28"/>
          <p:cNvSpPr/>
          <p:nvPr/>
        </p:nvSpPr>
        <p:spPr>
          <a:xfrm>
            <a:off x="3306029" y="2331394"/>
            <a:ext cx="1109475" cy="606825"/>
          </a:xfrm>
          <a:prstGeom prst="mathPlus">
            <a:avLst>
              <a:gd name="adj1" fmla="val 23520"/>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307" name="Google Shape;307;p28"/>
          <p:cNvSpPr/>
          <p:nvPr/>
        </p:nvSpPr>
        <p:spPr>
          <a:xfrm>
            <a:off x="830400" y="2373244"/>
            <a:ext cx="2342475" cy="523125"/>
          </a:xfrm>
          <a:prstGeom prst="rect">
            <a:avLst/>
          </a:prstGeom>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68569" tIns="68569" rIns="68569" bIns="68569" anchor="ctr" anchorCtr="0">
            <a:noAutofit/>
          </a:bodyPr>
          <a:lstStyle/>
          <a:p>
            <a:pPr algn="ctr">
              <a:buClr>
                <a:schemeClr val="dk1"/>
              </a:buClr>
              <a:buSzPts val="1100"/>
            </a:pPr>
            <a:r>
              <a:rPr lang="en-US" sz="1350" b="1" dirty="0">
                <a:solidFill>
                  <a:srgbClr val="FFFFFF"/>
                </a:solidFill>
                <a:latin typeface="Barlow Light" panose="00000400000000000000" pitchFamily="2" charset="0"/>
              </a:rPr>
              <a:t>SỞ HỮU NHÀ NƯỚC</a:t>
            </a:r>
            <a:endParaRPr sz="1350" b="1" dirty="0">
              <a:solidFill>
                <a:srgbClr val="FFFFFF"/>
              </a:solidFill>
              <a:latin typeface="Barlow Light" panose="00000400000000000000" pitchFamily="2" charset="0"/>
            </a:endParaRPr>
          </a:p>
        </p:txBody>
      </p:sp>
      <p:sp>
        <p:nvSpPr>
          <p:cNvPr id="308" name="Google Shape;308;p28"/>
          <p:cNvSpPr/>
          <p:nvPr/>
        </p:nvSpPr>
        <p:spPr>
          <a:xfrm>
            <a:off x="4821281" y="2373244"/>
            <a:ext cx="3371175" cy="523125"/>
          </a:xfrm>
          <a:prstGeom prst="rect">
            <a:avLst/>
          </a:prstGeom>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68569" tIns="68569" rIns="68569" bIns="68569" anchor="ctr" anchorCtr="0">
            <a:noAutofit/>
          </a:bodyPr>
          <a:lstStyle/>
          <a:p>
            <a:pPr marL="342900">
              <a:buClr>
                <a:schemeClr val="dk1"/>
              </a:buClr>
              <a:buSzPts val="1100"/>
            </a:pPr>
            <a:r>
              <a:rPr lang="en-US" sz="1350" b="1">
                <a:solidFill>
                  <a:srgbClr val="FFFFFF"/>
                </a:solidFill>
                <a:latin typeface="Barlow Light" panose="00000400000000000000" pitchFamily="2" charset="0"/>
              </a:rPr>
              <a:t>SỞ HỮU ĐỘC QUYỀN TƯ NHÂN</a:t>
            </a:r>
            <a:endParaRPr sz="1350" b="1">
              <a:solidFill>
                <a:srgbClr val="FFFFFF"/>
              </a:solidFill>
              <a:latin typeface="Barlow Light" panose="00000400000000000000" pitchFamily="2" charset="0"/>
            </a:endParaRPr>
          </a:p>
        </p:txBody>
      </p:sp>
      <p:sp>
        <p:nvSpPr>
          <p:cNvPr id="309" name="Google Shape;309;p28"/>
          <p:cNvSpPr/>
          <p:nvPr/>
        </p:nvSpPr>
        <p:spPr>
          <a:xfrm>
            <a:off x="830400" y="3265444"/>
            <a:ext cx="669150" cy="257400"/>
          </a:xfrm>
          <a:prstGeom prst="rightArrow">
            <a:avLst>
              <a:gd name="adj1" fmla="val 50000"/>
              <a:gd name="adj2" fmla="val 50000"/>
            </a:avLst>
          </a:prstGeom>
          <a:solidFill>
            <a:srgbClr val="FF9900"/>
          </a:solidFill>
          <a:ln w="9525" cap="flat" cmpd="sng">
            <a:solidFill>
              <a:schemeClr val="dk2"/>
            </a:solidFill>
            <a:prstDash val="solid"/>
            <a:round/>
            <a:headEnd type="none" w="sm" len="sm"/>
            <a:tailEnd type="none" w="sm" len="sm"/>
          </a:ln>
        </p:spPr>
        <p:txBody>
          <a:bodyPr spcFirstLastPara="1" wrap="square" lIns="68569" tIns="68569" rIns="68569" bIns="68569" anchor="t" anchorCtr="0">
            <a:noAutofit/>
          </a:bodyPr>
          <a:lstStyle/>
          <a:p>
            <a:endParaRPr sz="1050">
              <a:solidFill>
                <a:srgbClr val="FDAD01"/>
              </a:solidFill>
              <a:latin typeface="Barlow Light" panose="00000400000000000000" pitchFamily="2" charset="0"/>
            </a:endParaRPr>
          </a:p>
        </p:txBody>
      </p:sp>
      <p:sp>
        <p:nvSpPr>
          <p:cNvPr id="310" name="Google Shape;310;p28"/>
          <p:cNvSpPr txBox="1"/>
          <p:nvPr/>
        </p:nvSpPr>
        <p:spPr>
          <a:xfrm>
            <a:off x="2105569" y="3127613"/>
            <a:ext cx="3893175" cy="438525"/>
          </a:xfrm>
          <a:prstGeom prst="rect">
            <a:avLst/>
          </a:prstGeom>
          <a:noFill/>
          <a:ln>
            <a:noFill/>
          </a:ln>
        </p:spPr>
        <p:txBody>
          <a:bodyPr spcFirstLastPara="1" wrap="square" lIns="68569" tIns="68569" rIns="68569" bIns="68569" anchor="t" anchorCtr="0">
            <a:noAutofit/>
          </a:bodyPr>
          <a:lstStyle/>
          <a:p>
            <a:r>
              <a:rPr lang="en-US" sz="1800" b="1">
                <a:latin typeface="Barlow Light" panose="00000400000000000000" pitchFamily="2" charset="0"/>
                <a:ea typeface="Calibri"/>
                <a:cs typeface="Calibri"/>
                <a:sym typeface="Calibri"/>
              </a:rPr>
              <a:t>Duy trì sự tồn tại của chủ nghĩa tư bản</a:t>
            </a:r>
            <a:endParaRPr sz="1800" b="1">
              <a:latin typeface="Barlow Light" panose="00000400000000000000" pitchFamily="2" charset="0"/>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9"/>
          <p:cNvSpPr txBox="1"/>
          <p:nvPr/>
        </p:nvSpPr>
        <p:spPr>
          <a:xfrm>
            <a:off x="197425" y="199500"/>
            <a:ext cx="8482275" cy="438525"/>
          </a:xfrm>
          <a:prstGeom prst="rect">
            <a:avLst/>
          </a:prstGeom>
          <a:noFill/>
          <a:ln>
            <a:noFill/>
          </a:ln>
        </p:spPr>
        <p:txBody>
          <a:bodyPr spcFirstLastPara="1" wrap="square" lIns="68569" tIns="34275" rIns="68569" bIns="34275" anchor="t" anchorCtr="0">
            <a:noAutofit/>
          </a:bodyPr>
          <a:lstStyle/>
          <a:p>
            <a:pPr algn="ctr"/>
            <a:r>
              <a:rPr lang="en-US" sz="2400" b="1">
                <a:solidFill>
                  <a:srgbClr val="333134"/>
                </a:solidFill>
                <a:latin typeface="Barlow Light" panose="00000400000000000000" pitchFamily="2" charset="0"/>
                <a:ea typeface="Calibri"/>
                <a:cs typeface="Calibri"/>
                <a:sym typeface="Calibri"/>
              </a:rPr>
              <a:t>Hình thức</a:t>
            </a:r>
            <a:endParaRPr sz="1050">
              <a:latin typeface="Barlow Light" panose="00000400000000000000" pitchFamily="2" charset="0"/>
              <a:ea typeface="Calibri"/>
              <a:cs typeface="Calibri"/>
              <a:sym typeface="Calibri"/>
            </a:endParaRPr>
          </a:p>
        </p:txBody>
      </p:sp>
      <p:sp>
        <p:nvSpPr>
          <p:cNvPr id="317" name="Google Shape;317;p29"/>
          <p:cNvSpPr/>
          <p:nvPr/>
        </p:nvSpPr>
        <p:spPr>
          <a:xfrm>
            <a:off x="290438" y="1393330"/>
            <a:ext cx="4354875" cy="2526201"/>
          </a:xfrm>
          <a:prstGeom prst="rect">
            <a:avLst/>
          </a:prstGeom>
          <a:noFill/>
          <a:ln>
            <a:noFill/>
          </a:ln>
        </p:spPr>
        <p:txBody>
          <a:bodyPr spcFirstLastPara="1" wrap="square" lIns="68569" tIns="34275" rIns="68569" bIns="34275" anchor="t" anchorCtr="0">
            <a:noAutofit/>
          </a:bodyPr>
          <a:lstStyle/>
          <a:p>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Sở</a:t>
            </a:r>
            <a:r>
              <a:rPr lang="en-US" sz="1800" b="1" dirty="0">
                <a:solidFill>
                  <a:srgbClr val="FDAD01"/>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hữu</a:t>
            </a:r>
            <a:r>
              <a:rPr lang="en-US" sz="1800" b="1" dirty="0">
                <a:solidFill>
                  <a:srgbClr val="FDAD01"/>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độc</a:t>
            </a:r>
            <a:r>
              <a:rPr lang="en-US" sz="1800" b="1" dirty="0">
                <a:solidFill>
                  <a:srgbClr val="FDAD01"/>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quyền</a:t>
            </a:r>
            <a:r>
              <a:rPr lang="en-US" sz="1800" b="1" dirty="0">
                <a:solidFill>
                  <a:srgbClr val="FDAD01"/>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nhà</a:t>
            </a:r>
            <a:r>
              <a:rPr lang="en-US" sz="1800" b="1" dirty="0">
                <a:solidFill>
                  <a:srgbClr val="FDAD01"/>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FDAD01"/>
                </a:solidFill>
                <a:highlight>
                  <a:srgbClr val="EEEEEE"/>
                </a:highlight>
                <a:latin typeface="Barlow Light" panose="00000400000000000000" pitchFamily="2" charset="0"/>
                <a:cs typeface="Times New Roman" panose="02020603050405020304" pitchFamily="18" charset="0"/>
              </a:rPr>
              <a:t>nước</a:t>
            </a:r>
            <a:r>
              <a:rPr lang="en-US" sz="1800"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được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hình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thành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dưới</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nhiều</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hình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thức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khác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nhau</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như</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a:t>
            </a:r>
            <a:r>
              <a:rPr lang="en-US" sz="1800" dirty="0">
                <a:solidFill>
                  <a:srgbClr val="333333"/>
                </a:solidFill>
                <a:highlight>
                  <a:srgbClr val="EEEEEE"/>
                </a:highlight>
                <a:latin typeface="Barlow Light" panose="00000400000000000000" pitchFamily="2" charset="0"/>
                <a:cs typeface="Times New Roman" panose="02020603050405020304" pitchFamily="18" charset="0"/>
              </a:rPr>
              <a:t> </a:t>
            </a:r>
            <a:endParaRPr sz="1800" dirty="0">
              <a:solidFill>
                <a:srgbClr val="333333"/>
              </a:solidFill>
              <a:highlight>
                <a:srgbClr val="EEEEEE"/>
              </a:highlight>
              <a:latin typeface="Barlow Light" panose="00000400000000000000" pitchFamily="2" charset="0"/>
              <a:cs typeface="Times New Roman" panose="02020603050405020304" pitchFamily="18" charset="0"/>
            </a:endParaRPr>
          </a:p>
          <a:p>
            <a:pPr marL="342900"/>
            <a:endParaRPr sz="1800" dirty="0">
              <a:solidFill>
                <a:srgbClr val="333333"/>
              </a:solidFill>
              <a:highlight>
                <a:srgbClr val="EEEEEE"/>
              </a:highlight>
              <a:latin typeface="Barlow Light" panose="00000400000000000000" pitchFamily="2" charset="0"/>
              <a:cs typeface="Times New Roman" panose="02020603050405020304" pitchFamily="18" charset="0"/>
            </a:endParaRPr>
          </a:p>
          <a:p>
            <a:pPr marL="342900" indent="-285750">
              <a:lnSpc>
                <a:spcPct val="115000"/>
              </a:lnSpc>
              <a:buClr>
                <a:srgbClr val="333333"/>
              </a:buClr>
              <a:buSzPts val="2400"/>
              <a:buChar char="●"/>
            </a:pP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Động</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sản</a:t>
            </a:r>
            <a:endParaRPr sz="1800" dirty="0">
              <a:solidFill>
                <a:srgbClr val="333333"/>
              </a:solidFill>
              <a:highlight>
                <a:srgbClr val="EEEEEE"/>
              </a:highlight>
              <a:latin typeface="Barlow Light" panose="00000400000000000000" pitchFamily="2" charset="0"/>
              <a:cs typeface="Times New Roman" panose="02020603050405020304" pitchFamily="18" charset="0"/>
            </a:endParaRPr>
          </a:p>
          <a:p>
            <a:pPr marL="342900" indent="-285750">
              <a:lnSpc>
                <a:spcPct val="115000"/>
              </a:lnSpc>
              <a:buClr>
                <a:srgbClr val="333333"/>
              </a:buClr>
              <a:buSzPts val="2400"/>
              <a:buChar char="●"/>
            </a:pP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Bất</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động</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sản</a:t>
            </a:r>
            <a:endParaRPr sz="1800" dirty="0">
              <a:solidFill>
                <a:srgbClr val="333333"/>
              </a:solidFill>
              <a:highlight>
                <a:srgbClr val="EEEEEE"/>
              </a:highlight>
              <a:latin typeface="Barlow Light" panose="00000400000000000000" pitchFamily="2" charset="0"/>
              <a:cs typeface="Times New Roman" panose="02020603050405020304" pitchFamily="18" charset="0"/>
            </a:endParaRPr>
          </a:p>
          <a:p>
            <a:pPr marL="342900" indent="-285750">
              <a:lnSpc>
                <a:spcPct val="115000"/>
              </a:lnSpc>
              <a:buClr>
                <a:srgbClr val="333333"/>
              </a:buClr>
              <a:buSzPts val="2400"/>
              <a:buChar char="●"/>
            </a:pP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Doanh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nghiệp</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nhà</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nước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thuộc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lĩnh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vực</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kết</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cấu</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hạ</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tầng</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kinh</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tế</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xã</a:t>
            </a:r>
            <a:r>
              <a:rPr lang="en-US" sz="1800" b="1" dirty="0">
                <a:solidFill>
                  <a:srgbClr val="333333"/>
                </a:solidFill>
                <a:highlight>
                  <a:srgbClr val="EEEEEE"/>
                </a:highlight>
                <a:latin typeface="Barlow Light" panose="00000400000000000000" pitchFamily="2" charset="0"/>
                <a:cs typeface="Times New Roman" panose="02020603050405020304" pitchFamily="18" charset="0"/>
              </a:rPr>
              <a:t> </a:t>
            </a:r>
            <a:r>
              <a:rPr lang="en-US" sz="1800" b="1" dirty="0" err="1">
                <a:solidFill>
                  <a:srgbClr val="333333"/>
                </a:solidFill>
                <a:highlight>
                  <a:srgbClr val="EEEEEE"/>
                </a:highlight>
                <a:latin typeface="Barlow Light" panose="00000400000000000000" pitchFamily="2" charset="0"/>
                <a:cs typeface="Times New Roman" panose="02020603050405020304" pitchFamily="18" charset="0"/>
              </a:rPr>
              <a:t>hội</a:t>
            </a:r>
            <a:r>
              <a:rPr lang="en-US" sz="1800" dirty="0">
                <a:solidFill>
                  <a:srgbClr val="333333"/>
                </a:solidFill>
                <a:highlight>
                  <a:srgbClr val="EEEEEE"/>
                </a:highlight>
                <a:latin typeface="Barlow Light" panose="00000400000000000000" pitchFamily="2" charset="0"/>
                <a:ea typeface="Calibri"/>
                <a:cs typeface="Times New Roman" panose="02020603050405020304" pitchFamily="18" charset="0"/>
                <a:sym typeface="Calibri"/>
              </a:rPr>
              <a:t> </a:t>
            </a:r>
            <a:endParaRPr sz="1800" b="1" dirty="0">
              <a:solidFill>
                <a:srgbClr val="FDAD01"/>
              </a:solidFill>
              <a:latin typeface="Barlow Light" panose="00000400000000000000" pitchFamily="2" charset="0"/>
              <a:ea typeface="Calibri"/>
              <a:cs typeface="Times New Roman" panose="02020603050405020304" pitchFamily="18" charset="0"/>
              <a:sym typeface="Calibri"/>
            </a:endParaRPr>
          </a:p>
        </p:txBody>
      </p:sp>
      <p:sp>
        <p:nvSpPr>
          <p:cNvPr id="318" name="Google Shape;318;p29"/>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Barlow Light" panose="00000400000000000000" pitchFamily="2" charset="0"/>
              <a:ea typeface="Calibri"/>
              <a:cs typeface="Calibri"/>
              <a:sym typeface="Calibri"/>
            </a:endParaRPr>
          </a:p>
        </p:txBody>
      </p:sp>
      <p:sp>
        <p:nvSpPr>
          <p:cNvPr id="319" name="Google Shape;319;p29"/>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Barlow Light" panose="00000400000000000000" pitchFamily="2" charset="0"/>
              <a:ea typeface="Calibri"/>
              <a:cs typeface="Calibri"/>
              <a:sym typeface="Calibri"/>
            </a:endParaRPr>
          </a:p>
        </p:txBody>
      </p:sp>
      <p:pic>
        <p:nvPicPr>
          <p:cNvPr id="320" name="Google Shape;320;p29"/>
          <p:cNvPicPr preferRelativeResize="0"/>
          <p:nvPr/>
        </p:nvPicPr>
        <p:blipFill>
          <a:blip r:embed="rId3">
            <a:alphaModFix/>
          </a:blip>
          <a:stretch>
            <a:fillRect/>
          </a:stretch>
        </p:blipFill>
        <p:spPr>
          <a:xfrm>
            <a:off x="4759612" y="752325"/>
            <a:ext cx="3717863" cy="294108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0"/>
          <p:cNvSpPr txBox="1"/>
          <p:nvPr/>
        </p:nvSpPr>
        <p:spPr>
          <a:xfrm>
            <a:off x="197425" y="199500"/>
            <a:ext cx="8482275" cy="438525"/>
          </a:xfrm>
          <a:prstGeom prst="rect">
            <a:avLst/>
          </a:prstGeom>
          <a:noFill/>
          <a:ln>
            <a:noFill/>
          </a:ln>
        </p:spPr>
        <p:txBody>
          <a:bodyPr spcFirstLastPara="1" wrap="square" lIns="68569" tIns="34275" rIns="68569" bIns="34275" anchor="t" anchorCtr="0">
            <a:noAutofit/>
          </a:bodyPr>
          <a:lstStyle/>
          <a:p>
            <a:pPr algn="ctr"/>
            <a:r>
              <a:rPr lang="en-US" sz="2400" b="1" dirty="0" err="1">
                <a:solidFill>
                  <a:srgbClr val="333134"/>
                </a:solidFill>
                <a:latin typeface="Barlow Light" panose="00000400000000000000" pitchFamily="2" charset="0"/>
                <a:ea typeface="Calibri"/>
                <a:cs typeface="Calibri"/>
                <a:sym typeface="Calibri"/>
              </a:rPr>
              <a:t>Chức</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năng</a:t>
            </a:r>
            <a:endParaRPr sz="1050" dirty="0">
              <a:latin typeface="Barlow Light" panose="00000400000000000000" pitchFamily="2" charset="0"/>
              <a:ea typeface="Calibri"/>
              <a:cs typeface="Calibri"/>
              <a:sym typeface="Calibri"/>
            </a:endParaRPr>
          </a:p>
        </p:txBody>
      </p:sp>
      <p:sp>
        <p:nvSpPr>
          <p:cNvPr id="327" name="Google Shape;327;p30"/>
          <p:cNvSpPr/>
          <p:nvPr/>
        </p:nvSpPr>
        <p:spPr>
          <a:xfrm>
            <a:off x="290438" y="1666429"/>
            <a:ext cx="4354875" cy="861975"/>
          </a:xfrm>
          <a:prstGeom prst="rect">
            <a:avLst/>
          </a:prstGeom>
          <a:noFill/>
          <a:ln>
            <a:noFill/>
          </a:ln>
        </p:spPr>
        <p:txBody>
          <a:bodyPr spcFirstLastPara="1" wrap="square" lIns="68569" tIns="34275" rIns="68569" bIns="34275" anchor="t" anchorCtr="0">
            <a:noAutofit/>
          </a:bodyPr>
          <a:lstStyle/>
          <a:p>
            <a:endParaRPr sz="1500">
              <a:solidFill>
                <a:srgbClr val="333333"/>
              </a:solidFill>
              <a:highlight>
                <a:srgbClr val="EEEEEE"/>
              </a:highlight>
            </a:endParaRPr>
          </a:p>
        </p:txBody>
      </p:sp>
      <p:sp>
        <p:nvSpPr>
          <p:cNvPr id="328" name="Google Shape;328;p30"/>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Calibri"/>
              <a:ea typeface="Calibri"/>
              <a:cs typeface="Calibri"/>
              <a:sym typeface="Calibri"/>
            </a:endParaRPr>
          </a:p>
        </p:txBody>
      </p:sp>
      <p:sp>
        <p:nvSpPr>
          <p:cNvPr id="329" name="Google Shape;329;p30"/>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Calibri"/>
              <a:ea typeface="Calibri"/>
              <a:cs typeface="Calibri"/>
              <a:sym typeface="Calibri"/>
            </a:endParaRPr>
          </a:p>
        </p:txBody>
      </p:sp>
      <p:pic>
        <p:nvPicPr>
          <p:cNvPr id="330" name="Google Shape;330;p30"/>
          <p:cNvPicPr preferRelativeResize="0"/>
          <p:nvPr/>
        </p:nvPicPr>
        <p:blipFill>
          <a:blip r:embed="rId3">
            <a:alphaModFix/>
          </a:blip>
          <a:stretch>
            <a:fillRect/>
          </a:stretch>
        </p:blipFill>
        <p:spPr>
          <a:xfrm>
            <a:off x="1283044" y="892369"/>
            <a:ext cx="6577913" cy="298379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1"/>
          <p:cNvSpPr txBox="1"/>
          <p:nvPr/>
        </p:nvSpPr>
        <p:spPr>
          <a:xfrm>
            <a:off x="197425" y="199500"/>
            <a:ext cx="8482275" cy="438525"/>
          </a:xfrm>
          <a:prstGeom prst="rect">
            <a:avLst/>
          </a:prstGeom>
          <a:noFill/>
          <a:ln>
            <a:noFill/>
          </a:ln>
        </p:spPr>
        <p:txBody>
          <a:bodyPr spcFirstLastPara="1" wrap="square" lIns="68569" tIns="34275" rIns="68569" bIns="34275" anchor="t" anchorCtr="0">
            <a:noAutofit/>
          </a:bodyPr>
          <a:lstStyle/>
          <a:p>
            <a:pPr algn="ctr"/>
            <a:endParaRPr sz="1050">
              <a:latin typeface="Calibri"/>
              <a:ea typeface="Calibri"/>
              <a:cs typeface="Calibri"/>
              <a:sym typeface="Calibri"/>
            </a:endParaRPr>
          </a:p>
        </p:txBody>
      </p:sp>
      <p:sp>
        <p:nvSpPr>
          <p:cNvPr id="337" name="Google Shape;337;p31"/>
          <p:cNvSpPr/>
          <p:nvPr/>
        </p:nvSpPr>
        <p:spPr>
          <a:xfrm>
            <a:off x="197419" y="992719"/>
            <a:ext cx="4354875" cy="1622475"/>
          </a:xfrm>
          <a:prstGeom prst="rect">
            <a:avLst/>
          </a:prstGeom>
          <a:noFill/>
          <a:ln>
            <a:noFill/>
          </a:ln>
        </p:spPr>
        <p:txBody>
          <a:bodyPr spcFirstLastPara="1" wrap="square" lIns="68569" tIns="34275" rIns="68569" bIns="34275" anchor="t" anchorCtr="0">
            <a:noAutofit/>
          </a:bodyPr>
          <a:lstStyle/>
          <a:p>
            <a:endParaRPr sz="1350" dirty="0">
              <a:solidFill>
                <a:srgbClr val="333333"/>
              </a:solidFill>
              <a:highlight>
                <a:srgbClr val="EEEEEE"/>
              </a:highlight>
              <a:latin typeface="Barlow Light" panose="00000400000000000000" pitchFamily="2" charset="0"/>
            </a:endParaRPr>
          </a:p>
          <a:p>
            <a:pPr marL="342900" indent="-285750">
              <a:buClr>
                <a:srgbClr val="333333"/>
              </a:buClr>
              <a:buSzPts val="2400"/>
              <a:buChar char="-"/>
            </a:pPr>
            <a:r>
              <a:rPr lang="en-US" sz="1800" b="1" dirty="0" err="1">
                <a:solidFill>
                  <a:srgbClr val="333333"/>
                </a:solidFill>
                <a:highlight>
                  <a:srgbClr val="EEEEEE"/>
                </a:highlight>
                <a:latin typeface="Barlow Light" panose="00000400000000000000" pitchFamily="2" charset="0"/>
              </a:rPr>
              <a:t>Một</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là</a:t>
            </a:r>
            <a:r>
              <a:rPr lang="en-US" sz="1800" b="1" dirty="0">
                <a:solidFill>
                  <a:srgbClr val="333333"/>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mở</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rộng</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sản</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xuất</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tư</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bản</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chủ</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nghĩa</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bảo</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đảm</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địa</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bàn</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rộng</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lớn</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cho</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sự</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phát</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triển</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của</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chủ</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nghĩa</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tư</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bản</a:t>
            </a:r>
            <a:endParaRPr sz="1800" b="1" dirty="0">
              <a:solidFill>
                <a:srgbClr val="333333"/>
              </a:solidFill>
              <a:highlight>
                <a:srgbClr val="EEEEEE"/>
              </a:highlight>
              <a:latin typeface="Barlow Light" panose="00000400000000000000" pitchFamily="2" charset="0"/>
            </a:endParaRPr>
          </a:p>
        </p:txBody>
      </p:sp>
      <p:sp>
        <p:nvSpPr>
          <p:cNvPr id="338" name="Google Shape;338;p31"/>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Calibri"/>
              <a:ea typeface="Calibri"/>
              <a:cs typeface="Calibri"/>
              <a:sym typeface="Calibri"/>
            </a:endParaRPr>
          </a:p>
        </p:txBody>
      </p:sp>
      <p:sp>
        <p:nvSpPr>
          <p:cNvPr id="339" name="Google Shape;339;p31"/>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Calibri"/>
              <a:ea typeface="Calibri"/>
              <a:cs typeface="Calibri"/>
              <a:sym typeface="Calibri"/>
            </a:endParaRPr>
          </a:p>
        </p:txBody>
      </p:sp>
      <p:pic>
        <p:nvPicPr>
          <p:cNvPr id="340" name="Google Shape;340;p31"/>
          <p:cNvPicPr preferRelativeResize="0"/>
          <p:nvPr/>
        </p:nvPicPr>
        <p:blipFill>
          <a:blip r:embed="rId3">
            <a:alphaModFix/>
          </a:blip>
          <a:stretch>
            <a:fillRect/>
          </a:stretch>
        </p:blipFill>
        <p:spPr>
          <a:xfrm>
            <a:off x="4821601" y="384207"/>
            <a:ext cx="3920081" cy="302413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17"/>
          <p:cNvSpPr txBox="1">
            <a:spLocks noGrp="1"/>
          </p:cNvSpPr>
          <p:nvPr>
            <p:ph type="ctrTitle"/>
          </p:nvPr>
        </p:nvSpPr>
        <p:spPr>
          <a:xfrm>
            <a:off x="478480" y="1918112"/>
            <a:ext cx="6348024" cy="1307276"/>
          </a:xfrm>
          <a:prstGeom prst="rect">
            <a:avLst/>
          </a:prstGeom>
          <a:noFill/>
          <a:ln>
            <a:noFill/>
          </a:ln>
        </p:spPr>
        <p:txBody>
          <a:bodyPr spcFirstLastPara="1" wrap="square" lIns="0" tIns="0" rIns="0" bIns="0" anchor="b" anchorCtr="0">
            <a:noAutofit/>
          </a:bodyPr>
          <a:lstStyle/>
          <a:p>
            <a:pPr marL="76200" lvl="0" algn="ctr">
              <a:lnSpc>
                <a:spcPct val="115000"/>
              </a:lnSpc>
              <a:spcBef>
                <a:spcPts val="600"/>
              </a:spcBef>
              <a:buSzPts val="2400"/>
            </a:pPr>
            <a:r>
              <a:rPr lang="en-US" sz="3200" b="1" dirty="0">
                <a:latin typeface="Barlow Light" panose="00000400000000000000" pitchFamily="2" charset="0"/>
                <a:ea typeface="Arial"/>
                <a:cs typeface="Times New Roman" panose="02020603050405020304" pitchFamily="18" charset="0"/>
                <a:sym typeface="Arial"/>
              </a:rPr>
              <a:t>1.1.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nhà</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nước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và</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tác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động</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của</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độc</a:t>
            </a:r>
            <a:r>
              <a:rPr lang="en-US" sz="3200" b="1" dirty="0">
                <a:latin typeface="Barlow Light" panose="00000400000000000000" pitchFamily="2" charset="0"/>
                <a:ea typeface="Arial"/>
                <a:cs typeface="Times New Roman" panose="02020603050405020304" pitchFamily="18" charset="0"/>
                <a:sym typeface="Arial"/>
              </a:rPr>
              <a:t> </a:t>
            </a:r>
            <a:r>
              <a:rPr lang="en-US" sz="3200" b="1" dirty="0" err="1">
                <a:latin typeface="Barlow Light" panose="00000400000000000000" pitchFamily="2" charset="0"/>
                <a:ea typeface="Arial"/>
                <a:cs typeface="Times New Roman" panose="02020603050405020304" pitchFamily="18" charset="0"/>
                <a:sym typeface="Arial"/>
              </a:rPr>
              <a:t>quyền</a:t>
            </a:r>
            <a:endParaRPr lang="vi-VN" sz="3200" b="1" dirty="0">
              <a:latin typeface="Barlow Light" panose="00000400000000000000" pitchFamily="2" charset="0"/>
              <a:ea typeface="Arial"/>
              <a:cs typeface="Times New Roman" panose="02020603050405020304" pitchFamily="18" charset="0"/>
              <a:sym typeface="Arial"/>
            </a:endParaRPr>
          </a:p>
        </p:txBody>
      </p:sp>
      <p:sp>
        <p:nvSpPr>
          <p:cNvPr id="544" name="Google Shape;544;p17"/>
          <p:cNvSpPr txBox="1">
            <a:spLocks noGrp="1"/>
          </p:cNvSpPr>
          <p:nvPr>
            <p:ph type="sldNum" idx="4294967295"/>
          </p:nvPr>
        </p:nvSpPr>
        <p:spPr>
          <a:xfrm>
            <a:off x="8504254" y="4489800"/>
            <a:ext cx="653700" cy="653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pic>
        <p:nvPicPr>
          <p:cNvPr id="4" name="Picture 3">
            <a:extLst>
              <a:ext uri="{FF2B5EF4-FFF2-40B4-BE49-F238E27FC236}">
                <a16:creationId xmlns:a16="http://schemas.microsoft.com/office/drawing/2014/main" id="{28492A66-ACA2-425C-A2CC-9D511E1FCAC6}"/>
              </a:ext>
            </a:extLst>
          </p:cNvPr>
          <p:cNvPicPr>
            <a:picLocks noChangeAspect="1"/>
          </p:cNvPicPr>
          <p:nvPr/>
        </p:nvPicPr>
        <p:blipFill>
          <a:blip r:embed="rId3"/>
          <a:stretch>
            <a:fillRect/>
          </a:stretch>
        </p:blipFill>
        <p:spPr>
          <a:xfrm>
            <a:off x="7731410" y="165859"/>
            <a:ext cx="1324204" cy="35759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3"/>
                                        </p:tgtEl>
                                        <p:attrNameLst>
                                          <p:attrName>style.visibility</p:attrName>
                                        </p:attrNameLst>
                                      </p:cBhvr>
                                      <p:to>
                                        <p:strVal val="visible"/>
                                      </p:to>
                                    </p:set>
                                    <p:animEffect transition="in" filter="fade">
                                      <p:cBhvr>
                                        <p:cTn id="7" dur="500"/>
                                        <p:tgtEl>
                                          <p:spTgt spid="5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2"/>
          <p:cNvSpPr txBox="1"/>
          <p:nvPr/>
        </p:nvSpPr>
        <p:spPr>
          <a:xfrm>
            <a:off x="172637" y="187106"/>
            <a:ext cx="8482275" cy="438525"/>
          </a:xfrm>
          <a:prstGeom prst="rect">
            <a:avLst/>
          </a:prstGeom>
          <a:noFill/>
          <a:ln>
            <a:noFill/>
          </a:ln>
        </p:spPr>
        <p:txBody>
          <a:bodyPr spcFirstLastPara="1" wrap="square" lIns="68569" tIns="34275" rIns="68569" bIns="34275" anchor="t" anchorCtr="0">
            <a:noAutofit/>
          </a:bodyPr>
          <a:lstStyle/>
          <a:p>
            <a:pPr algn="ctr"/>
            <a:endParaRPr sz="1050">
              <a:latin typeface="Barlow Light" panose="00000400000000000000" pitchFamily="2" charset="0"/>
              <a:ea typeface="Calibri"/>
              <a:cs typeface="Calibri"/>
              <a:sym typeface="Calibri"/>
            </a:endParaRPr>
          </a:p>
        </p:txBody>
      </p:sp>
      <p:sp>
        <p:nvSpPr>
          <p:cNvPr id="347" name="Google Shape;347;p32"/>
          <p:cNvSpPr/>
          <p:nvPr/>
        </p:nvSpPr>
        <p:spPr>
          <a:xfrm>
            <a:off x="278044" y="1418118"/>
            <a:ext cx="4354875" cy="1482075"/>
          </a:xfrm>
          <a:prstGeom prst="rect">
            <a:avLst/>
          </a:prstGeom>
          <a:noFill/>
          <a:ln>
            <a:noFill/>
          </a:ln>
        </p:spPr>
        <p:txBody>
          <a:bodyPr spcFirstLastPara="1" wrap="square" lIns="68569" tIns="34275" rIns="68569" bIns="34275" anchor="t" anchorCtr="0">
            <a:noAutofit/>
          </a:bodyPr>
          <a:lstStyle/>
          <a:p>
            <a:endParaRPr sz="1350" dirty="0">
              <a:solidFill>
                <a:srgbClr val="333333"/>
              </a:solidFill>
              <a:highlight>
                <a:srgbClr val="EEEEEE"/>
              </a:highlight>
              <a:latin typeface="Barlow Light" panose="00000400000000000000" pitchFamily="2" charset="0"/>
            </a:endParaRPr>
          </a:p>
          <a:p>
            <a:pPr marL="342900" indent="-285750">
              <a:buClr>
                <a:srgbClr val="333333"/>
              </a:buClr>
              <a:buSzPts val="2400"/>
              <a:buChar char="-"/>
            </a:pPr>
            <a:r>
              <a:rPr lang="en-US" sz="1800" b="1" dirty="0">
                <a:solidFill>
                  <a:srgbClr val="333333"/>
                </a:solidFill>
                <a:highlight>
                  <a:srgbClr val="EEEEEE"/>
                </a:highlight>
                <a:latin typeface="Barlow Light" panose="00000400000000000000" pitchFamily="2" charset="0"/>
              </a:rPr>
              <a:t>Hai </a:t>
            </a:r>
            <a:r>
              <a:rPr lang="en-US" sz="1800" b="1" dirty="0" err="1">
                <a:solidFill>
                  <a:srgbClr val="333333"/>
                </a:solidFill>
                <a:highlight>
                  <a:srgbClr val="EEEEEE"/>
                </a:highlight>
                <a:latin typeface="Barlow Light" panose="00000400000000000000" pitchFamily="2" charset="0"/>
              </a:rPr>
              <a:t>là</a:t>
            </a:r>
            <a:r>
              <a:rPr lang="en-US" sz="1800" b="1" dirty="0">
                <a:solidFill>
                  <a:srgbClr val="333333"/>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giải</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phóng</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tư</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bản</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của</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tổ</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chức</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độc</a:t>
            </a:r>
            <a:r>
              <a:rPr lang="en-US" sz="1800" b="1" dirty="0">
                <a:solidFill>
                  <a:srgbClr val="FDAD01"/>
                </a:solidFill>
                <a:highlight>
                  <a:srgbClr val="EEEEEE"/>
                </a:highlight>
                <a:latin typeface="Barlow Light" panose="00000400000000000000" pitchFamily="2" charset="0"/>
              </a:rPr>
              <a:t> </a:t>
            </a:r>
            <a:r>
              <a:rPr lang="en-US" sz="1800" b="1" dirty="0" err="1">
                <a:solidFill>
                  <a:srgbClr val="FDAD01"/>
                </a:solidFill>
                <a:highlight>
                  <a:srgbClr val="EEEEEE"/>
                </a:highlight>
                <a:latin typeface="Barlow Light" panose="00000400000000000000" pitchFamily="2" charset="0"/>
              </a:rPr>
              <a:t>quyền</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từ</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những</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ngành</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ít</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lãi</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để</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đưa</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vào</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những</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ngành</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kinh</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doanh</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có</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hiệu</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quả</a:t>
            </a:r>
            <a:r>
              <a:rPr lang="en-US" sz="1800" b="1" dirty="0">
                <a:solidFill>
                  <a:srgbClr val="333333"/>
                </a:solidFill>
                <a:highlight>
                  <a:srgbClr val="EEEEEE"/>
                </a:highlight>
                <a:latin typeface="Barlow Light" panose="00000400000000000000" pitchFamily="2" charset="0"/>
              </a:rPr>
              <a:t> </a:t>
            </a:r>
            <a:r>
              <a:rPr lang="en-US" sz="1800" b="1" dirty="0" err="1">
                <a:solidFill>
                  <a:srgbClr val="333333"/>
                </a:solidFill>
                <a:highlight>
                  <a:srgbClr val="EEEEEE"/>
                </a:highlight>
                <a:latin typeface="Barlow Light" panose="00000400000000000000" pitchFamily="2" charset="0"/>
              </a:rPr>
              <a:t>hơn</a:t>
            </a:r>
            <a:r>
              <a:rPr lang="en-US" sz="1800" b="1" dirty="0">
                <a:solidFill>
                  <a:srgbClr val="333333"/>
                </a:solidFill>
                <a:highlight>
                  <a:srgbClr val="EEEEEE"/>
                </a:highlight>
                <a:latin typeface="Barlow Light" panose="00000400000000000000" pitchFamily="2" charset="0"/>
              </a:rPr>
              <a:t>.</a:t>
            </a:r>
            <a:endParaRPr sz="1800" b="1" dirty="0">
              <a:solidFill>
                <a:srgbClr val="333333"/>
              </a:solidFill>
              <a:highlight>
                <a:srgbClr val="EEEEEE"/>
              </a:highlight>
              <a:latin typeface="Barlow Light" panose="00000400000000000000" pitchFamily="2" charset="0"/>
            </a:endParaRPr>
          </a:p>
        </p:txBody>
      </p:sp>
      <p:sp>
        <p:nvSpPr>
          <p:cNvPr id="348" name="Google Shape;348;p32"/>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Barlow Light" panose="00000400000000000000" pitchFamily="2" charset="0"/>
              <a:ea typeface="Calibri"/>
              <a:cs typeface="Calibri"/>
              <a:sym typeface="Calibri"/>
            </a:endParaRPr>
          </a:p>
        </p:txBody>
      </p:sp>
      <p:sp>
        <p:nvSpPr>
          <p:cNvPr id="349" name="Google Shape;349;p32"/>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Barlow Light" panose="00000400000000000000" pitchFamily="2" charset="0"/>
              <a:ea typeface="Calibri"/>
              <a:cs typeface="Calibri"/>
              <a:sym typeface="Calibri"/>
            </a:endParaRPr>
          </a:p>
        </p:txBody>
      </p:sp>
      <p:pic>
        <p:nvPicPr>
          <p:cNvPr id="350" name="Google Shape;350;p32"/>
          <p:cNvPicPr preferRelativeResize="0"/>
          <p:nvPr/>
        </p:nvPicPr>
        <p:blipFill>
          <a:blip r:embed="rId3">
            <a:alphaModFix/>
          </a:blip>
          <a:stretch>
            <a:fillRect/>
          </a:stretch>
        </p:blipFill>
        <p:spPr>
          <a:xfrm>
            <a:off x="4685251" y="774700"/>
            <a:ext cx="3918999" cy="2793482"/>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3"/>
          <p:cNvSpPr txBox="1"/>
          <p:nvPr/>
        </p:nvSpPr>
        <p:spPr>
          <a:xfrm>
            <a:off x="197425" y="199500"/>
            <a:ext cx="8482275" cy="438525"/>
          </a:xfrm>
          <a:prstGeom prst="rect">
            <a:avLst/>
          </a:prstGeom>
          <a:noFill/>
          <a:ln>
            <a:noFill/>
          </a:ln>
        </p:spPr>
        <p:txBody>
          <a:bodyPr spcFirstLastPara="1" wrap="square" lIns="68569" tIns="34275" rIns="68569" bIns="34275" anchor="t" anchorCtr="0">
            <a:noAutofit/>
          </a:bodyPr>
          <a:lstStyle/>
          <a:p>
            <a:pPr algn="ctr"/>
            <a:endParaRPr sz="1050">
              <a:latin typeface="Barlow Light" panose="00000400000000000000" pitchFamily="2" charset="0"/>
              <a:ea typeface="Calibri"/>
              <a:cs typeface="Calibri"/>
              <a:sym typeface="Calibri"/>
            </a:endParaRPr>
          </a:p>
        </p:txBody>
      </p:sp>
      <p:sp>
        <p:nvSpPr>
          <p:cNvPr id="357" name="Google Shape;357;p33"/>
          <p:cNvSpPr/>
          <p:nvPr/>
        </p:nvSpPr>
        <p:spPr>
          <a:xfrm>
            <a:off x="197419" y="1331362"/>
            <a:ext cx="4354875" cy="1482075"/>
          </a:xfrm>
          <a:prstGeom prst="rect">
            <a:avLst/>
          </a:prstGeom>
          <a:noFill/>
          <a:ln>
            <a:noFill/>
          </a:ln>
        </p:spPr>
        <p:txBody>
          <a:bodyPr spcFirstLastPara="1" wrap="square" lIns="68569" tIns="34275" rIns="68569" bIns="34275" anchor="t" anchorCtr="0">
            <a:noAutofit/>
          </a:bodyPr>
          <a:lstStyle/>
          <a:p>
            <a:endParaRPr sz="1350">
              <a:solidFill>
                <a:srgbClr val="333333"/>
              </a:solidFill>
              <a:highlight>
                <a:srgbClr val="EEEEEE"/>
              </a:highlight>
              <a:latin typeface="Barlow Light" panose="00000400000000000000" pitchFamily="2" charset="0"/>
            </a:endParaRPr>
          </a:p>
          <a:p>
            <a:pPr marL="342900" indent="-285750">
              <a:buClr>
                <a:srgbClr val="333333"/>
              </a:buClr>
              <a:buSzPts val="2400"/>
              <a:buChar char="-"/>
            </a:pPr>
            <a:r>
              <a:rPr lang="en-US" sz="1800" b="1">
                <a:solidFill>
                  <a:srgbClr val="333333"/>
                </a:solidFill>
                <a:highlight>
                  <a:srgbClr val="EEEEEE"/>
                </a:highlight>
                <a:latin typeface="Barlow Light" panose="00000400000000000000" pitchFamily="2" charset="0"/>
              </a:rPr>
              <a:t>Ba là, </a:t>
            </a:r>
            <a:r>
              <a:rPr lang="en-US" sz="1800" b="1">
                <a:solidFill>
                  <a:srgbClr val="FDAD01"/>
                </a:solidFill>
                <a:highlight>
                  <a:srgbClr val="EEEEEE"/>
                </a:highlight>
                <a:latin typeface="Barlow Light" panose="00000400000000000000" pitchFamily="2" charset="0"/>
              </a:rPr>
              <a:t>làm chỗ dựa về kinh tế cho nhà nước</a:t>
            </a:r>
            <a:r>
              <a:rPr lang="en-US" sz="1800" b="1">
                <a:solidFill>
                  <a:srgbClr val="333333"/>
                </a:solidFill>
                <a:highlight>
                  <a:srgbClr val="EEEEEE"/>
                </a:highlight>
                <a:latin typeface="Barlow Light" panose="00000400000000000000" pitchFamily="2" charset="0"/>
              </a:rPr>
              <a:t> để nhà nước điều tiết một số quá trình kinh tế phục vụ lợi ích của tầng lớp tư bản độc quyền</a:t>
            </a:r>
            <a:endParaRPr sz="1800" b="1">
              <a:solidFill>
                <a:srgbClr val="333333"/>
              </a:solidFill>
              <a:highlight>
                <a:srgbClr val="EEEEEE"/>
              </a:highlight>
              <a:latin typeface="Barlow Light" panose="00000400000000000000" pitchFamily="2" charset="0"/>
            </a:endParaRPr>
          </a:p>
        </p:txBody>
      </p:sp>
      <p:sp>
        <p:nvSpPr>
          <p:cNvPr id="358" name="Google Shape;358;p33"/>
          <p:cNvSpPr/>
          <p:nvPr/>
        </p:nvSpPr>
        <p:spPr>
          <a:xfrm>
            <a:off x="0" y="4176926"/>
            <a:ext cx="9144000" cy="709200"/>
          </a:xfrm>
          <a:prstGeom prst="rect">
            <a:avLst/>
          </a:prstGeom>
          <a:solidFill>
            <a:srgbClr val="333134"/>
          </a:solidFill>
          <a:ln>
            <a:noFill/>
          </a:ln>
        </p:spPr>
        <p:txBody>
          <a:bodyPr spcFirstLastPara="1" wrap="square" lIns="68569" tIns="34275" rIns="68569" bIns="34275" anchor="ctr" anchorCtr="0">
            <a:noAutofit/>
          </a:bodyPr>
          <a:lstStyle/>
          <a:p>
            <a:endParaRPr sz="1350" b="1">
              <a:solidFill>
                <a:schemeClr val="lt1"/>
              </a:solidFill>
              <a:latin typeface="Barlow Light" panose="00000400000000000000" pitchFamily="2" charset="0"/>
              <a:ea typeface="Calibri"/>
              <a:cs typeface="Calibri"/>
              <a:sym typeface="Calibri"/>
            </a:endParaRPr>
          </a:p>
        </p:txBody>
      </p:sp>
      <p:sp>
        <p:nvSpPr>
          <p:cNvPr id="359" name="Google Shape;359;p33"/>
          <p:cNvSpPr/>
          <p:nvPr/>
        </p:nvSpPr>
        <p:spPr>
          <a:xfrm>
            <a:off x="0" y="4886120"/>
            <a:ext cx="9144000" cy="2574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Barlow Light" panose="00000400000000000000" pitchFamily="2" charset="0"/>
              <a:ea typeface="Calibri"/>
              <a:cs typeface="Calibri"/>
              <a:sym typeface="Calibri"/>
            </a:endParaRPr>
          </a:p>
        </p:txBody>
      </p:sp>
      <p:pic>
        <p:nvPicPr>
          <p:cNvPr id="360" name="Google Shape;360;p33"/>
          <p:cNvPicPr preferRelativeResize="0"/>
          <p:nvPr/>
        </p:nvPicPr>
        <p:blipFill>
          <a:blip r:embed="rId3">
            <a:alphaModFix/>
          </a:blip>
          <a:stretch>
            <a:fillRect/>
          </a:stretch>
        </p:blipFill>
        <p:spPr>
          <a:xfrm>
            <a:off x="4846369" y="825500"/>
            <a:ext cx="3833331" cy="265391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4"/>
          <p:cNvSpPr/>
          <p:nvPr/>
        </p:nvSpPr>
        <p:spPr>
          <a:xfrm>
            <a:off x="0" y="4875415"/>
            <a:ext cx="9144000" cy="280575"/>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368" name="Google Shape;368;p34"/>
          <p:cNvSpPr/>
          <p:nvPr/>
        </p:nvSpPr>
        <p:spPr>
          <a:xfrm>
            <a:off x="0" y="4184107"/>
            <a:ext cx="9144000" cy="7092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369" name="Google Shape;369;p34"/>
          <p:cNvSpPr/>
          <p:nvPr/>
        </p:nvSpPr>
        <p:spPr>
          <a:xfrm>
            <a:off x="504825" y="1242266"/>
            <a:ext cx="3855963" cy="2415333"/>
          </a:xfrm>
          <a:prstGeom prst="rect">
            <a:avLst/>
          </a:prstGeom>
          <a:ln/>
        </p:spPr>
        <p:style>
          <a:lnRef idx="2">
            <a:schemeClr val="accent4"/>
          </a:lnRef>
          <a:fillRef idx="1">
            <a:schemeClr val="lt1"/>
          </a:fillRef>
          <a:effectRef idx="0">
            <a:schemeClr val="accent4"/>
          </a:effectRef>
          <a:fontRef idx="minor">
            <a:schemeClr val="dk1"/>
          </a:fontRef>
        </p:style>
        <p:txBody>
          <a:bodyPr spcFirstLastPara="1" wrap="square" lIns="68569" tIns="34275" rIns="68569" bIns="34275" anchor="t" anchorCtr="0">
            <a:noAutofit/>
          </a:bodyPr>
          <a:lstStyle/>
          <a:p>
            <a:pPr>
              <a:lnSpc>
                <a:spcPct val="110000"/>
              </a:lnSpc>
            </a:pP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Hê</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thống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điều</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tiết</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kinhh</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tê</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của</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nha</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nước</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tư</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sản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là</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một</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tổng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thể</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thiết</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chế,thể</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chế</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kinh</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tế</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của</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nhà</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nước</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có</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khả</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năng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điều</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tiết</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sự</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vận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động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của</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toàn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bộ</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nền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kinh</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tế</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quôc</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dân,toàn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bộ</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quá</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trình</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tái</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sản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xuất</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theo</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hướng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có</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lợi</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cho</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tầng</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lớp</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tư</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bản</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độc</a:t>
            </a:r>
            <a:r>
              <a:rPr lang="en-US" sz="1800" i="1" dirty="0">
                <a:solidFill>
                  <a:srgbClr val="7F7F7F"/>
                </a:solidFill>
                <a:latin typeface="Barlow Light" panose="00000400000000000000" pitchFamily="2" charset="0"/>
                <a:ea typeface="Calibri"/>
                <a:cs typeface="Times New Roman" panose="02020603050405020304" pitchFamily="18" charset="0"/>
                <a:sym typeface="Calibri"/>
              </a:rPr>
              <a:t> </a:t>
            </a:r>
            <a:r>
              <a:rPr lang="en-US" sz="1800" i="1" dirty="0" err="1">
                <a:solidFill>
                  <a:srgbClr val="7F7F7F"/>
                </a:solidFill>
                <a:latin typeface="Barlow Light" panose="00000400000000000000" pitchFamily="2" charset="0"/>
                <a:ea typeface="Calibri"/>
                <a:cs typeface="Times New Roman" panose="02020603050405020304" pitchFamily="18" charset="0"/>
                <a:sym typeface="Calibri"/>
              </a:rPr>
              <a:t>quyền</a:t>
            </a:r>
            <a:endParaRPr sz="1800" i="1" dirty="0">
              <a:solidFill>
                <a:srgbClr val="7F7F7F"/>
              </a:solidFill>
              <a:latin typeface="Barlow Light" panose="00000400000000000000" pitchFamily="2" charset="0"/>
              <a:ea typeface="Calibri"/>
              <a:cs typeface="Times New Roman" panose="02020603050405020304" pitchFamily="18" charset="0"/>
              <a:sym typeface="Calibri"/>
            </a:endParaRPr>
          </a:p>
        </p:txBody>
      </p:sp>
      <p:sp>
        <p:nvSpPr>
          <p:cNvPr id="370" name="Google Shape;370;p34"/>
          <p:cNvSpPr/>
          <p:nvPr/>
        </p:nvSpPr>
        <p:spPr>
          <a:xfrm>
            <a:off x="104336" y="1459695"/>
            <a:ext cx="292642" cy="286871"/>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5" y="26"/>
                </a:moveTo>
                <a:cubicBezTo>
                  <a:pt x="43" y="25"/>
                  <a:pt x="41" y="24"/>
                  <a:pt x="41" y="22"/>
                </a:cubicBezTo>
                <a:cubicBezTo>
                  <a:pt x="41" y="22"/>
                  <a:pt x="40" y="21"/>
                  <a:pt x="40" y="21"/>
                </a:cubicBezTo>
                <a:cubicBezTo>
                  <a:pt x="40" y="19"/>
                  <a:pt x="42" y="18"/>
                  <a:pt x="44" y="18"/>
                </a:cubicBezTo>
                <a:cubicBezTo>
                  <a:pt x="45" y="18"/>
                  <a:pt x="46" y="18"/>
                  <a:pt x="46" y="19"/>
                </a:cubicBezTo>
                <a:cubicBezTo>
                  <a:pt x="46" y="19"/>
                  <a:pt x="46" y="19"/>
                  <a:pt x="46" y="19"/>
                </a:cubicBezTo>
                <a:cubicBezTo>
                  <a:pt x="47" y="19"/>
                  <a:pt x="47" y="20"/>
                  <a:pt x="48" y="21"/>
                </a:cubicBezTo>
                <a:cubicBezTo>
                  <a:pt x="51" y="18"/>
                  <a:pt x="51" y="18"/>
                  <a:pt x="51" y="18"/>
                </a:cubicBezTo>
                <a:cubicBezTo>
                  <a:pt x="51" y="17"/>
                  <a:pt x="50" y="16"/>
                  <a:pt x="49" y="15"/>
                </a:cubicBezTo>
                <a:cubicBezTo>
                  <a:pt x="48" y="14"/>
                  <a:pt x="46" y="14"/>
                  <a:pt x="44" y="14"/>
                </a:cubicBezTo>
                <a:cubicBezTo>
                  <a:pt x="40" y="14"/>
                  <a:pt x="36" y="17"/>
                  <a:pt x="36" y="21"/>
                </a:cubicBezTo>
                <a:cubicBezTo>
                  <a:pt x="36" y="21"/>
                  <a:pt x="36" y="21"/>
                  <a:pt x="36" y="22"/>
                </a:cubicBezTo>
                <a:cubicBezTo>
                  <a:pt x="37" y="27"/>
                  <a:pt x="39" y="29"/>
                  <a:pt x="44" y="30"/>
                </a:cubicBezTo>
                <a:cubicBezTo>
                  <a:pt x="46" y="31"/>
                  <a:pt x="50" y="32"/>
                  <a:pt x="50" y="34"/>
                </a:cubicBezTo>
                <a:cubicBezTo>
                  <a:pt x="50" y="35"/>
                  <a:pt x="50" y="35"/>
                  <a:pt x="50" y="35"/>
                </a:cubicBezTo>
                <a:cubicBezTo>
                  <a:pt x="50" y="38"/>
                  <a:pt x="47" y="39"/>
                  <a:pt x="44" y="39"/>
                </a:cubicBezTo>
                <a:cubicBezTo>
                  <a:pt x="41" y="39"/>
                  <a:pt x="39" y="36"/>
                  <a:pt x="38" y="34"/>
                </a:cubicBezTo>
                <a:cubicBezTo>
                  <a:pt x="34" y="25"/>
                  <a:pt x="33" y="14"/>
                  <a:pt x="20" y="14"/>
                </a:cubicBezTo>
                <a:cubicBezTo>
                  <a:pt x="12" y="14"/>
                  <a:pt x="5" y="21"/>
                  <a:pt x="5" y="29"/>
                </a:cubicBezTo>
                <a:cubicBezTo>
                  <a:pt x="5" y="29"/>
                  <a:pt x="5" y="29"/>
                  <a:pt x="5" y="29"/>
                </a:cubicBezTo>
                <a:cubicBezTo>
                  <a:pt x="5" y="37"/>
                  <a:pt x="11" y="44"/>
                  <a:pt x="20" y="44"/>
                </a:cubicBezTo>
                <a:cubicBezTo>
                  <a:pt x="24" y="44"/>
                  <a:pt x="27" y="43"/>
                  <a:pt x="30" y="40"/>
                </a:cubicBezTo>
                <a:cubicBezTo>
                  <a:pt x="31" y="39"/>
                  <a:pt x="31" y="38"/>
                  <a:pt x="31" y="38"/>
                </a:cubicBezTo>
                <a:cubicBezTo>
                  <a:pt x="29" y="34"/>
                  <a:pt x="29" y="34"/>
                  <a:pt x="29" y="34"/>
                </a:cubicBezTo>
                <a:cubicBezTo>
                  <a:pt x="27" y="38"/>
                  <a:pt x="24" y="39"/>
                  <a:pt x="20" y="39"/>
                </a:cubicBezTo>
                <a:cubicBezTo>
                  <a:pt x="14" y="39"/>
                  <a:pt x="10" y="34"/>
                  <a:pt x="10" y="28"/>
                </a:cubicBezTo>
                <a:cubicBezTo>
                  <a:pt x="10" y="23"/>
                  <a:pt x="14" y="18"/>
                  <a:pt x="20" y="18"/>
                </a:cubicBezTo>
                <a:cubicBezTo>
                  <a:pt x="26" y="18"/>
                  <a:pt x="28" y="21"/>
                  <a:pt x="30" y="27"/>
                </a:cubicBezTo>
                <a:cubicBezTo>
                  <a:pt x="33" y="33"/>
                  <a:pt x="35" y="44"/>
                  <a:pt x="44" y="44"/>
                </a:cubicBezTo>
                <a:cubicBezTo>
                  <a:pt x="50" y="44"/>
                  <a:pt x="54" y="40"/>
                  <a:pt x="54" y="35"/>
                </a:cubicBezTo>
                <a:cubicBezTo>
                  <a:pt x="54" y="29"/>
                  <a:pt x="50" y="27"/>
                  <a:pt x="45" y="26"/>
                </a:cubicBezTo>
                <a:close/>
              </a:path>
            </a:pathLst>
          </a:custGeom>
          <a:solidFill>
            <a:srgbClr val="FDAD01"/>
          </a:solidFill>
          <a:ln>
            <a:noFill/>
          </a:ln>
        </p:spPr>
        <p:txBody>
          <a:bodyPr spcFirstLastPara="1" wrap="square" lIns="68569" tIns="34275" rIns="68569" bIns="34275" anchor="t" anchorCtr="0">
            <a:noAutofit/>
          </a:bodyPr>
          <a:lstStyle/>
          <a:p>
            <a:endParaRPr sz="1350">
              <a:solidFill>
                <a:schemeClr val="dk1"/>
              </a:solidFill>
              <a:latin typeface="Barlow Light" panose="00000400000000000000" pitchFamily="2" charset="0"/>
              <a:ea typeface="Calibri"/>
              <a:cs typeface="Calibri"/>
              <a:sym typeface="Calibri"/>
            </a:endParaRPr>
          </a:p>
        </p:txBody>
      </p:sp>
      <p:sp>
        <p:nvSpPr>
          <p:cNvPr id="371" name="Google Shape;371;p34"/>
          <p:cNvSpPr/>
          <p:nvPr/>
        </p:nvSpPr>
        <p:spPr>
          <a:xfrm>
            <a:off x="-84138" y="247283"/>
            <a:ext cx="7146789" cy="807975"/>
          </a:xfrm>
          <a:prstGeom prst="rect">
            <a:avLst/>
          </a:prstGeom>
          <a:noFill/>
          <a:ln>
            <a:noFill/>
          </a:ln>
        </p:spPr>
        <p:txBody>
          <a:bodyPr spcFirstLastPara="1" wrap="square" lIns="68569" tIns="34275" rIns="68569" bIns="34275" anchor="t" anchorCtr="0">
            <a:noAutofit/>
          </a:bodyPr>
          <a:lstStyle/>
          <a:p>
            <a:pPr algn="ctr"/>
            <a:r>
              <a:rPr lang="en-US" sz="2400" b="1" dirty="0">
                <a:solidFill>
                  <a:schemeClr val="tx1"/>
                </a:solidFill>
                <a:latin typeface="Barlow Light" panose="00000400000000000000" pitchFamily="2" charset="0"/>
                <a:ea typeface="Calibri"/>
                <a:cs typeface="Calibri"/>
                <a:sym typeface="Calibri"/>
              </a:rPr>
              <a:t>2.2.3. </a:t>
            </a:r>
            <a:r>
              <a:rPr lang="en-US" sz="2400" b="1" dirty="0">
                <a:solidFill>
                  <a:srgbClr val="FDAD01"/>
                </a:solidFill>
                <a:latin typeface="Barlow Light" panose="00000400000000000000" pitchFamily="2" charset="0"/>
                <a:ea typeface="Calibri"/>
                <a:cs typeface="Calibri"/>
                <a:sym typeface="Calibri"/>
              </a:rPr>
              <a:t>SỰ ĐIỀU TIẾT KINH TẾ CỦA</a:t>
            </a:r>
            <a:r>
              <a:rPr lang="en-US" sz="1050" dirty="0">
                <a:latin typeface="Barlow Light" panose="00000400000000000000" pitchFamily="2" charset="0"/>
                <a:ea typeface="Calibri"/>
              </a:rPr>
              <a:t> </a:t>
            </a:r>
            <a:r>
              <a:rPr lang="en-US" sz="2400" b="1" dirty="0">
                <a:solidFill>
                  <a:srgbClr val="333134"/>
                </a:solidFill>
                <a:latin typeface="Barlow Light" panose="00000400000000000000" pitchFamily="2" charset="0"/>
                <a:ea typeface="Calibri"/>
                <a:cs typeface="Calibri"/>
                <a:sym typeface="Calibri"/>
              </a:rPr>
              <a:t>NHÀ NƯỚC TƯ SẢN</a:t>
            </a:r>
            <a:endParaRPr sz="1050" dirty="0">
              <a:latin typeface="Barlow Light" panose="00000400000000000000" pitchFamily="2" charset="0"/>
            </a:endParaRPr>
          </a:p>
        </p:txBody>
      </p:sp>
      <p:grpSp>
        <p:nvGrpSpPr>
          <p:cNvPr id="372" name="Google Shape;372;p34"/>
          <p:cNvGrpSpPr/>
          <p:nvPr/>
        </p:nvGrpSpPr>
        <p:grpSpPr>
          <a:xfrm>
            <a:off x="3997595" y="1055197"/>
            <a:ext cx="5146406" cy="2714979"/>
            <a:chOff x="5757092" y="44959"/>
            <a:chExt cx="6673190" cy="3619972"/>
          </a:xfrm>
        </p:grpSpPr>
        <p:pic>
          <p:nvPicPr>
            <p:cNvPr id="373" name="Google Shape;373;p34"/>
            <p:cNvPicPr preferRelativeResize="0"/>
            <p:nvPr/>
          </p:nvPicPr>
          <p:blipFill rotWithShape="1">
            <a:blip r:embed="rId3">
              <a:alphaModFix/>
            </a:blip>
            <a:srcRect/>
            <a:stretch/>
          </p:blipFill>
          <p:spPr>
            <a:xfrm>
              <a:off x="5757092" y="44959"/>
              <a:ext cx="6673190" cy="3619972"/>
            </a:xfrm>
            <a:prstGeom prst="rect">
              <a:avLst/>
            </a:prstGeom>
            <a:noFill/>
            <a:ln>
              <a:noFill/>
            </a:ln>
          </p:spPr>
        </p:pic>
        <p:pic>
          <p:nvPicPr>
            <p:cNvPr id="374" name="Google Shape;374;p34" descr="Image result for kinh tes ảnh làm slide"/>
            <p:cNvPicPr preferRelativeResize="0"/>
            <p:nvPr/>
          </p:nvPicPr>
          <p:blipFill rotWithShape="1">
            <a:blip r:embed="rId4">
              <a:alphaModFix/>
            </a:blip>
            <a:srcRect/>
            <a:stretch/>
          </p:blipFill>
          <p:spPr>
            <a:xfrm>
              <a:off x="6996641" y="402124"/>
              <a:ext cx="4204758" cy="2619616"/>
            </a:xfrm>
            <a:prstGeom prst="rect">
              <a:avLst/>
            </a:prstGeom>
            <a:noFill/>
            <a:ln>
              <a:noFill/>
            </a:ln>
          </p:spPr>
        </p:pic>
      </p:grpSp>
    </p:spTree>
  </p:cSld>
  <p:clrMapOvr>
    <a:masterClrMapping/>
  </p:clrMapOvr>
  <p:transition spd="slow">
    <p:fade thruBlk="1"/>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grpSp>
        <p:nvGrpSpPr>
          <p:cNvPr id="381" name="Google Shape;381;p35"/>
          <p:cNvGrpSpPr/>
          <p:nvPr/>
        </p:nvGrpSpPr>
        <p:grpSpPr>
          <a:xfrm>
            <a:off x="0" y="4276814"/>
            <a:ext cx="9144000" cy="866456"/>
            <a:chOff x="0" y="2905843"/>
            <a:chExt cx="12192000" cy="3968652"/>
          </a:xfrm>
        </p:grpSpPr>
        <p:sp>
          <p:nvSpPr>
            <p:cNvPr id="382" name="Google Shape;382;p35"/>
            <p:cNvSpPr/>
            <p:nvPr/>
          </p:nvSpPr>
          <p:spPr>
            <a:xfrm>
              <a:off x="0" y="2905843"/>
              <a:ext cx="12192000" cy="35946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Calibri"/>
                <a:ea typeface="Calibri"/>
                <a:cs typeface="Calibri"/>
                <a:sym typeface="Calibri"/>
              </a:endParaRPr>
            </a:p>
          </p:txBody>
        </p:sp>
        <p:sp>
          <p:nvSpPr>
            <p:cNvPr id="383" name="Google Shape;383;p35"/>
            <p:cNvSpPr/>
            <p:nvPr/>
          </p:nvSpPr>
          <p:spPr>
            <a:xfrm>
              <a:off x="0" y="5989495"/>
              <a:ext cx="12192000" cy="885000"/>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Calibri"/>
                <a:ea typeface="Calibri"/>
                <a:cs typeface="Calibri"/>
                <a:sym typeface="Calibri"/>
              </a:endParaRPr>
            </a:p>
          </p:txBody>
        </p:sp>
      </p:grpSp>
      <p:pic>
        <p:nvPicPr>
          <p:cNvPr id="385" name="Google Shape;385;p35" descr="Image result for lê nin"/>
          <p:cNvPicPr preferRelativeResize="0"/>
          <p:nvPr/>
        </p:nvPicPr>
        <p:blipFill rotWithShape="1">
          <a:blip r:embed="rId3">
            <a:alphaModFix/>
          </a:blip>
          <a:srcRect/>
          <a:stretch/>
        </p:blipFill>
        <p:spPr>
          <a:xfrm>
            <a:off x="-680" y="0"/>
            <a:ext cx="3999650" cy="4276899"/>
          </a:xfrm>
          <a:prstGeom prst="rect">
            <a:avLst/>
          </a:prstGeom>
          <a:noFill/>
          <a:ln>
            <a:noFill/>
          </a:ln>
        </p:spPr>
      </p:pic>
      <p:grpSp>
        <p:nvGrpSpPr>
          <p:cNvPr id="386" name="Google Shape;386;p35"/>
          <p:cNvGrpSpPr/>
          <p:nvPr/>
        </p:nvGrpSpPr>
        <p:grpSpPr>
          <a:xfrm>
            <a:off x="4231383" y="825500"/>
            <a:ext cx="4456133" cy="2436748"/>
            <a:chOff x="5749447" y="649001"/>
            <a:chExt cx="5260931" cy="3760161"/>
          </a:xfrm>
        </p:grpSpPr>
        <p:sp>
          <p:nvSpPr>
            <p:cNvPr id="387" name="Google Shape;387;p35"/>
            <p:cNvSpPr/>
            <p:nvPr/>
          </p:nvSpPr>
          <p:spPr>
            <a:xfrm>
              <a:off x="5933027" y="758051"/>
              <a:ext cx="4955100" cy="3416400"/>
            </a:xfrm>
            <a:prstGeom prst="rect">
              <a:avLst/>
            </a:prstGeom>
            <a:solidFill>
              <a:schemeClr val="lt1"/>
            </a:solidFill>
            <a:ln>
              <a:noFill/>
            </a:ln>
          </p:spPr>
          <p:txBody>
            <a:bodyPr spcFirstLastPara="1" wrap="square" lIns="68569" tIns="34275" rIns="68569" bIns="34275" anchor="t" anchorCtr="0">
              <a:noAutofit/>
            </a:bodyPr>
            <a:lstStyle/>
            <a:p>
              <a:r>
                <a:rPr lang="en-US" sz="1800" b="1">
                  <a:solidFill>
                    <a:srgbClr val="FDAD01"/>
                  </a:solidFill>
                  <a:latin typeface="Calibri"/>
                  <a:ea typeface="Calibri"/>
                  <a:cs typeface="Calibri"/>
                  <a:sym typeface="Calibri"/>
                </a:rPr>
                <a:t>V.I.Lênin viết :</a:t>
              </a:r>
              <a:endParaRPr sz="1050"/>
            </a:p>
            <a:p>
              <a:r>
                <a:rPr lang="en-US" sz="1800" b="1">
                  <a:solidFill>
                    <a:srgbClr val="FDAD01"/>
                  </a:solidFill>
                  <a:latin typeface="Calibri"/>
                  <a:ea typeface="Calibri"/>
                  <a:cs typeface="Calibri"/>
                  <a:sym typeface="Calibri"/>
                </a:rPr>
                <a:t> </a:t>
              </a:r>
              <a:r>
                <a:rPr lang="en-US" sz="1800" i="1">
                  <a:solidFill>
                    <a:schemeClr val="dk1"/>
                  </a:solidFill>
                  <a:latin typeface="Calibri"/>
                  <a:ea typeface="Calibri"/>
                  <a:cs typeface="Calibri"/>
                  <a:sym typeface="Calibri"/>
                </a:rPr>
                <a:t>“Sự tập trung hóa và quốc tế hóa của chủ nghĩa tư bản ngày càng có quy mô rất lớn. Chủ nghĩa tư bản độc quyền biến thành chủ nghĩa tư bản độc quyền nhà nước; do tình thế thúc bách nên trong nhiều nước đã phải thi hành việc điều tiết xã hội đối với sản xuất và phân phối. ”</a:t>
              </a:r>
              <a:endParaRPr sz="1800" i="1">
                <a:solidFill>
                  <a:schemeClr val="dk1"/>
                </a:solidFill>
                <a:latin typeface="Calibri"/>
                <a:ea typeface="Calibri"/>
                <a:cs typeface="Calibri"/>
                <a:sym typeface="Calibri"/>
              </a:endParaRPr>
            </a:p>
          </p:txBody>
        </p:sp>
        <p:pic>
          <p:nvPicPr>
            <p:cNvPr id="388" name="Google Shape;388;p35"/>
            <p:cNvPicPr preferRelativeResize="0"/>
            <p:nvPr/>
          </p:nvPicPr>
          <p:blipFill rotWithShape="1">
            <a:blip r:embed="rId4">
              <a:alphaModFix/>
            </a:blip>
            <a:srcRect/>
            <a:stretch/>
          </p:blipFill>
          <p:spPr>
            <a:xfrm flipH="1">
              <a:off x="5749447" y="649001"/>
              <a:ext cx="5260931" cy="3760161"/>
            </a:xfrm>
            <a:prstGeom prst="rect">
              <a:avLst/>
            </a:prstGeom>
            <a:noFill/>
            <a:ln>
              <a:noFill/>
            </a:ln>
            <a:effectLst>
              <a:outerShdw blurRad="50800" dist="38100" dir="16200000" rotWithShape="0">
                <a:srgbClr val="000000">
                  <a:alpha val="40000"/>
                </a:srgbClr>
              </a:outerShdw>
            </a:effectLst>
          </p:spPr>
        </p:pic>
        <p:sp>
          <p:nvSpPr>
            <p:cNvPr id="389" name="Google Shape;389;p35"/>
            <p:cNvSpPr/>
            <p:nvPr/>
          </p:nvSpPr>
          <p:spPr>
            <a:xfrm>
              <a:off x="6670666" y="1667130"/>
              <a:ext cx="173700" cy="508200"/>
            </a:xfrm>
            <a:prstGeom prst="rect">
              <a:avLst/>
            </a:prstGeom>
            <a:noFill/>
            <a:ln>
              <a:noFill/>
            </a:ln>
          </p:spPr>
          <p:txBody>
            <a:bodyPr spcFirstLastPara="1" wrap="square" lIns="68569" tIns="34275" rIns="68569" bIns="34275" anchor="t" anchorCtr="0">
              <a:noAutofit/>
            </a:bodyPr>
            <a:lstStyle/>
            <a:p>
              <a:r>
                <a:rPr lang="en-US" sz="1350">
                  <a:solidFill>
                    <a:schemeClr val="dk1"/>
                  </a:solidFill>
                  <a:latin typeface="Calibri"/>
                  <a:ea typeface="Calibri"/>
                  <a:cs typeface="Calibri"/>
                  <a:sym typeface="Calibri"/>
                </a:rPr>
                <a:t> </a:t>
              </a:r>
              <a:endParaRPr sz="1050"/>
            </a:p>
          </p:txBody>
        </p:sp>
        <p:sp>
          <p:nvSpPr>
            <p:cNvPr id="390" name="Google Shape;390;p35"/>
            <p:cNvSpPr/>
            <p:nvPr/>
          </p:nvSpPr>
          <p:spPr>
            <a:xfrm>
              <a:off x="6670666" y="1667130"/>
              <a:ext cx="212100" cy="508200"/>
            </a:xfrm>
            <a:prstGeom prst="rect">
              <a:avLst/>
            </a:prstGeom>
            <a:noFill/>
            <a:ln>
              <a:noFill/>
            </a:ln>
          </p:spPr>
          <p:txBody>
            <a:bodyPr spcFirstLastPara="1" wrap="square" lIns="68569" tIns="34275" rIns="68569" bIns="34275" anchor="t" anchorCtr="0">
              <a:noAutofit/>
            </a:bodyPr>
            <a:lstStyle/>
            <a:p>
              <a:r>
                <a:rPr lang="en-US" sz="1350">
                  <a:solidFill>
                    <a:schemeClr val="dk1"/>
                  </a:solidFill>
                  <a:latin typeface="Calibri"/>
                  <a:ea typeface="Calibri"/>
                  <a:cs typeface="Calibri"/>
                  <a:sym typeface="Calibri"/>
                </a:rPr>
                <a:t>  </a:t>
              </a:r>
              <a:endParaRPr sz="1050"/>
            </a:p>
          </p:txBody>
        </p:sp>
      </p:grpSp>
    </p:spTree>
  </p:cSld>
  <p:clrMapOvr>
    <a:masterClrMapping/>
  </p:clrMapOvr>
  <mc:AlternateContent xmlns:mc="http://schemas.openxmlformats.org/markup-compatibility/2006" xmlns:p14="http://schemas.microsoft.com/office/powerpoint/2010/main">
    <mc:Choice Requires="p14">
      <p:transition spd="slow" p14:dur="375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396" name="Google Shape;396;p36"/>
          <p:cNvGrpSpPr/>
          <p:nvPr/>
        </p:nvGrpSpPr>
        <p:grpSpPr>
          <a:xfrm>
            <a:off x="0" y="4276814"/>
            <a:ext cx="9144000" cy="866456"/>
            <a:chOff x="0" y="2905843"/>
            <a:chExt cx="12192000" cy="3968652"/>
          </a:xfrm>
        </p:grpSpPr>
        <p:sp>
          <p:nvSpPr>
            <p:cNvPr id="397" name="Google Shape;397;p36"/>
            <p:cNvSpPr/>
            <p:nvPr/>
          </p:nvSpPr>
          <p:spPr>
            <a:xfrm>
              <a:off x="0" y="2905843"/>
              <a:ext cx="12192000" cy="3594600"/>
            </a:xfrm>
            <a:prstGeom prst="rect">
              <a:avLst/>
            </a:prstGeom>
            <a:solidFill>
              <a:srgbClr val="333134"/>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sp>
          <p:nvSpPr>
            <p:cNvPr id="398" name="Google Shape;398;p36"/>
            <p:cNvSpPr/>
            <p:nvPr/>
          </p:nvSpPr>
          <p:spPr>
            <a:xfrm>
              <a:off x="0" y="5989495"/>
              <a:ext cx="12192000" cy="885000"/>
            </a:xfrm>
            <a:prstGeom prst="rect">
              <a:avLst/>
            </a:prstGeom>
            <a:solidFill>
              <a:srgbClr val="FDAD01"/>
            </a:solidFill>
            <a:ln>
              <a:noFill/>
            </a:ln>
          </p:spPr>
          <p:txBody>
            <a:bodyPr spcFirstLastPara="1" wrap="square" lIns="68569" tIns="34275" rIns="68569" bIns="34275" anchor="ctr" anchorCtr="0">
              <a:noAutofit/>
            </a:bodyPr>
            <a:lstStyle/>
            <a:p>
              <a:pPr algn="ctr"/>
              <a:endParaRPr sz="1350">
                <a:solidFill>
                  <a:schemeClr val="lt1"/>
                </a:solidFill>
                <a:latin typeface="Barlow Light" panose="00000400000000000000" pitchFamily="2" charset="0"/>
                <a:ea typeface="Calibri"/>
                <a:cs typeface="Calibri"/>
                <a:sym typeface="Calibri"/>
              </a:endParaRPr>
            </a:p>
          </p:txBody>
        </p:sp>
      </p:grpSp>
      <p:sp>
        <p:nvSpPr>
          <p:cNvPr id="399" name="Google Shape;399;p36"/>
          <p:cNvSpPr txBox="1"/>
          <p:nvPr/>
        </p:nvSpPr>
        <p:spPr>
          <a:xfrm>
            <a:off x="197417" y="199505"/>
            <a:ext cx="5080725" cy="438525"/>
          </a:xfrm>
          <a:prstGeom prst="rect">
            <a:avLst/>
          </a:prstGeom>
          <a:noFill/>
          <a:ln>
            <a:noFill/>
          </a:ln>
        </p:spPr>
        <p:txBody>
          <a:bodyPr spcFirstLastPara="1" wrap="square" lIns="68569" tIns="34275" rIns="68569" bIns="34275" anchor="t" anchorCtr="0">
            <a:noAutofit/>
          </a:bodyPr>
          <a:lstStyle/>
          <a:p>
            <a:r>
              <a:rPr lang="en-US" sz="2400" b="1" dirty="0" err="1">
                <a:solidFill>
                  <a:srgbClr val="333134"/>
                </a:solidFill>
                <a:latin typeface="Barlow Light" panose="00000400000000000000" pitchFamily="2" charset="0"/>
                <a:ea typeface="Calibri"/>
                <a:cs typeface="Calibri"/>
                <a:sym typeface="Calibri"/>
              </a:rPr>
              <a:t>Chính</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sách</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kinh</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tê</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va</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công</a:t>
            </a:r>
            <a:r>
              <a:rPr lang="en-US" sz="2400" b="1" dirty="0">
                <a:solidFill>
                  <a:srgbClr val="333134"/>
                </a:solidFill>
                <a:latin typeface="Barlow Light" panose="00000400000000000000" pitchFamily="2" charset="0"/>
                <a:ea typeface="Calibri"/>
                <a:cs typeface="Calibri"/>
                <a:sym typeface="Calibri"/>
              </a:rPr>
              <a:t> cụ </a:t>
            </a:r>
            <a:r>
              <a:rPr lang="en-US" sz="2400" b="1" dirty="0" err="1">
                <a:solidFill>
                  <a:srgbClr val="333134"/>
                </a:solidFill>
                <a:latin typeface="Barlow Light" panose="00000400000000000000" pitchFamily="2" charset="0"/>
                <a:ea typeface="Calibri"/>
                <a:cs typeface="Calibri"/>
                <a:sym typeface="Calibri"/>
              </a:rPr>
              <a:t>điều</a:t>
            </a:r>
            <a:r>
              <a:rPr lang="en-US" sz="2400" b="1" dirty="0">
                <a:solidFill>
                  <a:srgbClr val="333134"/>
                </a:solidFill>
                <a:latin typeface="Barlow Light" panose="00000400000000000000" pitchFamily="2" charset="0"/>
                <a:ea typeface="Calibri"/>
                <a:cs typeface="Calibri"/>
                <a:sym typeface="Calibri"/>
              </a:rPr>
              <a:t> </a:t>
            </a:r>
            <a:r>
              <a:rPr lang="en-US" sz="2400" b="1" dirty="0" err="1">
                <a:solidFill>
                  <a:srgbClr val="333134"/>
                </a:solidFill>
                <a:latin typeface="Barlow Light" panose="00000400000000000000" pitchFamily="2" charset="0"/>
                <a:ea typeface="Calibri"/>
                <a:cs typeface="Calibri"/>
                <a:sym typeface="Calibri"/>
              </a:rPr>
              <a:t>tiết</a:t>
            </a:r>
            <a:endParaRPr sz="2400" b="1" dirty="0">
              <a:solidFill>
                <a:srgbClr val="333134"/>
              </a:solidFill>
              <a:latin typeface="Barlow Light" panose="00000400000000000000" pitchFamily="2" charset="0"/>
              <a:ea typeface="Calibri"/>
              <a:cs typeface="Calibri"/>
              <a:sym typeface="Calibri"/>
            </a:endParaRPr>
          </a:p>
        </p:txBody>
      </p:sp>
      <p:sp>
        <p:nvSpPr>
          <p:cNvPr id="400" name="Google Shape;400;p36"/>
          <p:cNvSpPr/>
          <p:nvPr/>
        </p:nvSpPr>
        <p:spPr>
          <a:xfrm>
            <a:off x="4182152" y="638087"/>
            <a:ext cx="4354875" cy="1731150"/>
          </a:xfrm>
          <a:prstGeom prst="rect">
            <a:avLst/>
          </a:prstGeom>
          <a:noFill/>
          <a:ln>
            <a:noFill/>
          </a:ln>
        </p:spPr>
        <p:txBody>
          <a:bodyPr spcFirstLastPara="1" wrap="square" lIns="68569" tIns="34275" rIns="68569" bIns="34275" anchor="t" anchorCtr="0">
            <a:noAutofit/>
          </a:bodyPr>
          <a:lstStyle/>
          <a:p>
            <a:pPr marL="342900" indent="-342900">
              <a:buClr>
                <a:srgbClr val="FDAD01"/>
              </a:buClr>
              <a:buSzPts val="2400"/>
              <a:buFont typeface="Calibri"/>
              <a:buAutoNum type="alphaUcPeriod"/>
            </a:pPr>
            <a:r>
              <a:rPr lang="en-US" sz="1800" b="1">
                <a:solidFill>
                  <a:srgbClr val="FDAD01"/>
                </a:solidFill>
                <a:latin typeface="Barlow Light" panose="00000400000000000000" pitchFamily="2" charset="0"/>
                <a:ea typeface="Calibri"/>
                <a:cs typeface="Calibri"/>
                <a:sym typeface="Calibri"/>
              </a:rPr>
              <a:t>Chính sách kinh tế :</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Chống khủng hoảng chu kỳ, chống lạm phát</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Tăng trưởng kinh tế</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Chính sách xã hội</a:t>
            </a:r>
            <a:endParaRPr sz="1800">
              <a:solidFill>
                <a:schemeClr val="dk1"/>
              </a:solidFill>
              <a:latin typeface="Barlow Light" panose="00000400000000000000" pitchFamily="2" charset="0"/>
              <a:ea typeface="Calibri"/>
              <a:cs typeface="Calibri"/>
              <a:sym typeface="Calibri"/>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Kinh tế đối ngoại</a:t>
            </a:r>
            <a:endParaRPr sz="1800">
              <a:solidFill>
                <a:schemeClr val="dk1"/>
              </a:solidFill>
              <a:latin typeface="Barlow Light" panose="00000400000000000000" pitchFamily="2" charset="0"/>
              <a:ea typeface="Calibri"/>
              <a:cs typeface="Calibri"/>
              <a:sym typeface="Calibri"/>
            </a:endParaRPr>
          </a:p>
        </p:txBody>
      </p:sp>
      <p:sp>
        <p:nvSpPr>
          <p:cNvPr id="401" name="Google Shape;401;p36"/>
          <p:cNvSpPr/>
          <p:nvPr/>
        </p:nvSpPr>
        <p:spPr>
          <a:xfrm>
            <a:off x="4182152" y="2292683"/>
            <a:ext cx="4354875" cy="2008350"/>
          </a:xfrm>
          <a:prstGeom prst="rect">
            <a:avLst/>
          </a:prstGeom>
          <a:noFill/>
          <a:ln>
            <a:noFill/>
          </a:ln>
        </p:spPr>
        <p:txBody>
          <a:bodyPr spcFirstLastPara="1" wrap="square" lIns="68569" tIns="34275" rIns="68569" bIns="34275" anchor="t" anchorCtr="0">
            <a:noAutofit/>
          </a:bodyPr>
          <a:lstStyle/>
          <a:p>
            <a:pPr marL="342900" indent="-342900">
              <a:buClr>
                <a:srgbClr val="FDAD01"/>
              </a:buClr>
              <a:buSzPts val="2400"/>
              <a:buFont typeface="Calibri"/>
              <a:buAutoNum type="alphaUcPeriod" startAt="2"/>
            </a:pPr>
            <a:r>
              <a:rPr lang="en-US" sz="1800" b="1">
                <a:solidFill>
                  <a:srgbClr val="FDAD01"/>
                </a:solidFill>
                <a:latin typeface="Barlow Light" panose="00000400000000000000" pitchFamily="2" charset="0"/>
                <a:ea typeface="Calibri"/>
                <a:cs typeface="Calibri"/>
                <a:sym typeface="Calibri"/>
              </a:rPr>
              <a:t>Công cụ điều tiết :</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Ngân sách </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Thuế</a:t>
            </a:r>
            <a:endParaRPr sz="1050">
              <a:latin typeface="Barlow Light" panose="00000400000000000000" pitchFamily="2" charset="0"/>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Hệ thống tiền tệ – tín dụng</a:t>
            </a:r>
            <a:endParaRPr sz="1800">
              <a:solidFill>
                <a:schemeClr val="dk1"/>
              </a:solidFill>
              <a:latin typeface="Barlow Light" panose="00000400000000000000" pitchFamily="2" charset="0"/>
              <a:ea typeface="Calibri"/>
              <a:cs typeface="Calibri"/>
              <a:sym typeface="Calibri"/>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Doanh nghiệp nhà nước</a:t>
            </a:r>
            <a:endParaRPr sz="1800">
              <a:solidFill>
                <a:schemeClr val="dk1"/>
              </a:solidFill>
              <a:latin typeface="Barlow Light" panose="00000400000000000000" pitchFamily="2" charset="0"/>
              <a:ea typeface="Calibri"/>
              <a:cs typeface="Calibri"/>
              <a:sym typeface="Calibri"/>
            </a:endParaRPr>
          </a:p>
          <a:p>
            <a:pPr marL="257175" indent="-257175">
              <a:buClr>
                <a:schemeClr val="dk1"/>
              </a:buClr>
              <a:buSzPts val="2400"/>
              <a:buFont typeface="Arial"/>
              <a:buChar char="•"/>
            </a:pPr>
            <a:r>
              <a:rPr lang="en-US" sz="1800">
                <a:solidFill>
                  <a:schemeClr val="dk1"/>
                </a:solidFill>
                <a:latin typeface="Barlow Light" panose="00000400000000000000" pitchFamily="2" charset="0"/>
                <a:ea typeface="Calibri"/>
                <a:cs typeface="Calibri"/>
                <a:sym typeface="Calibri"/>
              </a:rPr>
              <a:t>Kế hoạch hóa hay chương  trình hóa kinh tế </a:t>
            </a:r>
            <a:endParaRPr sz="1050">
              <a:latin typeface="Barlow Light" panose="00000400000000000000" pitchFamily="2" charset="0"/>
            </a:endParaRPr>
          </a:p>
        </p:txBody>
      </p:sp>
      <p:pic>
        <p:nvPicPr>
          <p:cNvPr id="402" name="Google Shape;402;p36" descr="Kết quả hình ảnh cho Chính sách kinh tế"/>
          <p:cNvPicPr preferRelativeResize="0"/>
          <p:nvPr/>
        </p:nvPicPr>
        <p:blipFill rotWithShape="1">
          <a:blip r:embed="rId3">
            <a:alphaModFix/>
          </a:blip>
          <a:srcRect/>
          <a:stretch/>
        </p:blipFill>
        <p:spPr>
          <a:xfrm>
            <a:off x="121723" y="1077894"/>
            <a:ext cx="2681046" cy="1685708"/>
          </a:xfrm>
          <a:prstGeom prst="rect">
            <a:avLst/>
          </a:prstGeom>
          <a:noFill/>
          <a:ln>
            <a:noFill/>
          </a:ln>
        </p:spPr>
      </p:pic>
      <p:pic>
        <p:nvPicPr>
          <p:cNvPr id="403" name="Google Shape;403;p36"/>
          <p:cNvPicPr preferRelativeResize="0"/>
          <p:nvPr/>
        </p:nvPicPr>
        <p:blipFill rotWithShape="1">
          <a:blip r:embed="rId4">
            <a:alphaModFix/>
          </a:blip>
          <a:srcRect/>
          <a:stretch/>
        </p:blipFill>
        <p:spPr>
          <a:xfrm flipH="1">
            <a:off x="0" y="1004085"/>
            <a:ext cx="2914650" cy="1903675"/>
          </a:xfrm>
          <a:prstGeom prst="rect">
            <a:avLst/>
          </a:prstGeom>
          <a:noFill/>
          <a:ln>
            <a:noFill/>
          </a:ln>
          <a:effectLst>
            <a:outerShdw blurRad="50800" dist="38100" dir="16200000" rotWithShape="0">
              <a:srgbClr val="000000">
                <a:alpha val="40000"/>
              </a:srgbClr>
            </a:outerShdw>
          </a:effectLst>
        </p:spPr>
      </p:pic>
      <p:pic>
        <p:nvPicPr>
          <p:cNvPr id="404" name="Google Shape;404;p36" descr="Kết quả hình ảnh cho Chính sách kinh tế"/>
          <p:cNvPicPr preferRelativeResize="0"/>
          <p:nvPr/>
        </p:nvPicPr>
        <p:blipFill rotWithShape="1">
          <a:blip r:embed="rId5">
            <a:alphaModFix/>
          </a:blip>
          <a:srcRect/>
          <a:stretch/>
        </p:blipFill>
        <p:spPr>
          <a:xfrm>
            <a:off x="1619969" y="3015201"/>
            <a:ext cx="1588650" cy="1035851"/>
          </a:xfrm>
          <a:prstGeom prst="rect">
            <a:avLst/>
          </a:prstGeom>
          <a:noFill/>
          <a:ln>
            <a:noFill/>
          </a:ln>
        </p:spPr>
      </p:pic>
      <p:pic>
        <p:nvPicPr>
          <p:cNvPr id="405" name="Google Shape;405;p36"/>
          <p:cNvPicPr preferRelativeResize="0"/>
          <p:nvPr/>
        </p:nvPicPr>
        <p:blipFill rotWithShape="1">
          <a:blip r:embed="rId4">
            <a:alphaModFix/>
          </a:blip>
          <a:srcRect t="-2030"/>
          <a:stretch/>
        </p:blipFill>
        <p:spPr>
          <a:xfrm flipH="1">
            <a:off x="1551577" y="2970228"/>
            <a:ext cx="1657042" cy="1162514"/>
          </a:xfrm>
          <a:prstGeom prst="rect">
            <a:avLst/>
          </a:prstGeom>
          <a:noFill/>
          <a:ln>
            <a:noFill/>
          </a:ln>
        </p:spPr>
      </p:pic>
      <p:sp>
        <p:nvSpPr>
          <p:cNvPr id="407" name="Google Shape;407;p36"/>
          <p:cNvSpPr/>
          <p:nvPr/>
        </p:nvSpPr>
        <p:spPr>
          <a:xfrm>
            <a:off x="4482913" y="2433251"/>
            <a:ext cx="178200" cy="276975"/>
          </a:xfrm>
          <a:prstGeom prst="rect">
            <a:avLst/>
          </a:prstGeom>
          <a:noFill/>
          <a:ln>
            <a:noFill/>
          </a:ln>
        </p:spPr>
        <p:txBody>
          <a:bodyPr spcFirstLastPara="1" wrap="square" lIns="68569" tIns="34275" rIns="68569" bIns="34275" anchor="t" anchorCtr="0">
            <a:noAutofit/>
          </a:bodyPr>
          <a:lstStyle/>
          <a:p>
            <a:r>
              <a:rPr lang="en-US" sz="1350">
                <a:solidFill>
                  <a:schemeClr val="dk1"/>
                </a:solidFill>
                <a:latin typeface="Barlow Light" panose="00000400000000000000" pitchFamily="2" charset="0"/>
                <a:ea typeface="Calibri"/>
                <a:cs typeface="Calibri"/>
                <a:sym typeface="Calibri"/>
              </a:rPr>
              <a:t> </a:t>
            </a:r>
            <a:endParaRPr sz="1050">
              <a:latin typeface="Barlow Light" panose="00000400000000000000" pitchFamily="2" charset="0"/>
            </a:endParaRPr>
          </a:p>
        </p:txBody>
      </p:sp>
      <p:sp>
        <p:nvSpPr>
          <p:cNvPr id="408" name="Google Shape;408;p36"/>
          <p:cNvSpPr/>
          <p:nvPr/>
        </p:nvSpPr>
        <p:spPr>
          <a:xfrm>
            <a:off x="4482913" y="2433251"/>
            <a:ext cx="217800" cy="276975"/>
          </a:xfrm>
          <a:prstGeom prst="rect">
            <a:avLst/>
          </a:prstGeom>
          <a:noFill/>
          <a:ln>
            <a:noFill/>
          </a:ln>
        </p:spPr>
        <p:txBody>
          <a:bodyPr spcFirstLastPara="1" wrap="square" lIns="68569" tIns="34275" rIns="68569" bIns="34275" anchor="t" anchorCtr="0">
            <a:noAutofit/>
          </a:bodyPr>
          <a:lstStyle/>
          <a:p>
            <a:r>
              <a:rPr lang="en-US" sz="1350">
                <a:solidFill>
                  <a:schemeClr val="dk1"/>
                </a:solidFill>
                <a:latin typeface="Barlow Light" panose="00000400000000000000" pitchFamily="2" charset="0"/>
                <a:ea typeface="Calibri"/>
                <a:cs typeface="Calibri"/>
                <a:sym typeface="Calibri"/>
              </a:rPr>
              <a:t>  </a:t>
            </a:r>
            <a:endParaRPr sz="1050">
              <a:latin typeface="Barlow Light" panose="000004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40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grpSp>
        <p:nvGrpSpPr>
          <p:cNvPr id="413" name="Google Shape;413;p37"/>
          <p:cNvGrpSpPr/>
          <p:nvPr/>
        </p:nvGrpSpPr>
        <p:grpSpPr>
          <a:xfrm>
            <a:off x="0" y="4276814"/>
            <a:ext cx="9144000" cy="866456"/>
            <a:chOff x="0" y="2905843"/>
            <a:chExt cx="12192000" cy="3968652"/>
          </a:xfrm>
        </p:grpSpPr>
        <p:sp>
          <p:nvSpPr>
            <p:cNvPr id="414" name="Google Shape;414;p37"/>
            <p:cNvSpPr/>
            <p:nvPr/>
          </p:nvSpPr>
          <p:spPr>
            <a:xfrm>
              <a:off x="0" y="2905843"/>
              <a:ext cx="12192000" cy="3594600"/>
            </a:xfrm>
            <a:prstGeom prst="rect">
              <a:avLst/>
            </a:prstGeom>
            <a:solidFill>
              <a:srgbClr val="333134"/>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Calibri"/>
                <a:ea typeface="Calibri"/>
                <a:cs typeface="Calibri"/>
                <a:sym typeface="Calibri"/>
              </a:endParaRPr>
            </a:p>
          </p:txBody>
        </p:sp>
        <p:sp>
          <p:nvSpPr>
            <p:cNvPr id="415" name="Google Shape;415;p37"/>
            <p:cNvSpPr/>
            <p:nvPr/>
          </p:nvSpPr>
          <p:spPr>
            <a:xfrm>
              <a:off x="0" y="5989495"/>
              <a:ext cx="12192000" cy="885000"/>
            </a:xfrm>
            <a:prstGeom prst="rect">
              <a:avLst/>
            </a:prstGeom>
            <a:solidFill>
              <a:srgbClr val="FDAD01"/>
            </a:solidFill>
            <a:ln>
              <a:noFill/>
            </a:ln>
          </p:spPr>
          <p:txBody>
            <a:bodyPr spcFirstLastPara="1" wrap="square" lIns="68569" tIns="34275" rIns="68569" bIns="34275" anchor="ctr" anchorCtr="0">
              <a:noAutofit/>
            </a:bodyPr>
            <a:lstStyle/>
            <a:p>
              <a:pPr algn="ctr">
                <a:buClr>
                  <a:schemeClr val="dk1"/>
                </a:buClr>
                <a:buSzPts val="1800"/>
              </a:pPr>
              <a:endParaRPr sz="1350">
                <a:solidFill>
                  <a:schemeClr val="lt1"/>
                </a:solidFill>
                <a:latin typeface="Calibri"/>
                <a:ea typeface="Calibri"/>
                <a:cs typeface="Calibri"/>
                <a:sym typeface="Calibri"/>
              </a:endParaRPr>
            </a:p>
          </p:txBody>
        </p:sp>
      </p:grpSp>
      <p:sp>
        <p:nvSpPr>
          <p:cNvPr id="416" name="Google Shape;416;p37"/>
          <p:cNvSpPr txBox="1"/>
          <p:nvPr/>
        </p:nvSpPr>
        <p:spPr>
          <a:xfrm>
            <a:off x="230981" y="237328"/>
            <a:ext cx="4650300" cy="438525"/>
          </a:xfrm>
          <a:prstGeom prst="rect">
            <a:avLst/>
          </a:prstGeom>
          <a:noFill/>
          <a:ln>
            <a:noFill/>
          </a:ln>
        </p:spPr>
        <p:txBody>
          <a:bodyPr spcFirstLastPara="1" wrap="square" lIns="68569" tIns="34275" rIns="68569" bIns="34275" anchor="t" anchorCtr="0">
            <a:noAutofit/>
          </a:bodyPr>
          <a:lstStyle/>
          <a:p>
            <a:r>
              <a:rPr lang="en-US" sz="2700" b="1">
                <a:solidFill>
                  <a:srgbClr val="333134"/>
                </a:solidFill>
                <a:latin typeface="Calibri"/>
                <a:ea typeface="Calibri"/>
                <a:cs typeface="Calibri"/>
                <a:sym typeface="Calibri"/>
              </a:rPr>
              <a:t>VÍ </a:t>
            </a:r>
            <a:r>
              <a:rPr lang="en-US" sz="2700" b="1">
                <a:solidFill>
                  <a:srgbClr val="FDAD01"/>
                </a:solidFill>
                <a:latin typeface="Calibri"/>
                <a:ea typeface="Calibri"/>
                <a:cs typeface="Calibri"/>
                <a:sym typeface="Calibri"/>
              </a:rPr>
              <a:t>DỤ</a:t>
            </a:r>
            <a:r>
              <a:rPr lang="en-US" sz="2700" b="1">
                <a:solidFill>
                  <a:srgbClr val="333134"/>
                </a:solidFill>
                <a:latin typeface="Calibri"/>
                <a:ea typeface="Calibri"/>
                <a:cs typeface="Calibri"/>
                <a:sym typeface="Calibri"/>
              </a:rPr>
              <a:t> </a:t>
            </a:r>
            <a:r>
              <a:rPr lang="en-US" sz="2700" b="1">
                <a:solidFill>
                  <a:srgbClr val="FDAD01"/>
                </a:solidFill>
                <a:latin typeface="Calibri"/>
                <a:ea typeface="Calibri"/>
                <a:cs typeface="Calibri"/>
                <a:sym typeface="Calibri"/>
              </a:rPr>
              <a:t>:</a:t>
            </a:r>
            <a:r>
              <a:rPr lang="en-US" sz="2700" b="1">
                <a:solidFill>
                  <a:srgbClr val="333134"/>
                </a:solidFill>
                <a:latin typeface="Calibri"/>
                <a:ea typeface="Calibri"/>
                <a:cs typeface="Calibri"/>
                <a:sym typeface="Calibri"/>
              </a:rPr>
              <a:t> </a:t>
            </a:r>
            <a:endParaRPr sz="2700" b="1">
              <a:solidFill>
                <a:srgbClr val="333134"/>
              </a:solidFill>
              <a:latin typeface="Calibri"/>
              <a:ea typeface="Calibri"/>
              <a:cs typeface="Calibri"/>
              <a:sym typeface="Calibri"/>
            </a:endParaRPr>
          </a:p>
        </p:txBody>
      </p:sp>
      <p:grpSp>
        <p:nvGrpSpPr>
          <p:cNvPr id="418" name="Google Shape;418;p37"/>
          <p:cNvGrpSpPr/>
          <p:nvPr/>
        </p:nvGrpSpPr>
        <p:grpSpPr>
          <a:xfrm>
            <a:off x="2136581" y="936995"/>
            <a:ext cx="4363743" cy="3094361"/>
            <a:chOff x="458657" y="850782"/>
            <a:chExt cx="5102898" cy="3370489"/>
          </a:xfrm>
        </p:grpSpPr>
        <p:pic>
          <p:nvPicPr>
            <p:cNvPr id="419" name="Google Shape;419;p37" descr="Image result for doanh nghiệp thua lỗ"/>
            <p:cNvPicPr preferRelativeResize="0"/>
            <p:nvPr/>
          </p:nvPicPr>
          <p:blipFill rotWithShape="1">
            <a:blip r:embed="rId3">
              <a:alphaModFix/>
            </a:blip>
            <a:srcRect/>
            <a:stretch/>
          </p:blipFill>
          <p:spPr>
            <a:xfrm>
              <a:off x="568934" y="1015382"/>
              <a:ext cx="4762500" cy="2971801"/>
            </a:xfrm>
            <a:prstGeom prst="rect">
              <a:avLst/>
            </a:prstGeom>
            <a:noFill/>
            <a:ln>
              <a:noFill/>
            </a:ln>
          </p:spPr>
        </p:pic>
        <p:pic>
          <p:nvPicPr>
            <p:cNvPr id="420" name="Google Shape;420;p37"/>
            <p:cNvPicPr preferRelativeResize="0"/>
            <p:nvPr/>
          </p:nvPicPr>
          <p:blipFill rotWithShape="1">
            <a:blip r:embed="rId4">
              <a:alphaModFix/>
            </a:blip>
            <a:srcRect t="-2030"/>
            <a:stretch/>
          </p:blipFill>
          <p:spPr>
            <a:xfrm flipH="1">
              <a:off x="458657" y="850782"/>
              <a:ext cx="5102898" cy="3370489"/>
            </a:xfrm>
            <a:prstGeom prst="rect">
              <a:avLst/>
            </a:prstGeom>
            <a:noFill/>
            <a:ln>
              <a:noFill/>
            </a:ln>
          </p:spPr>
        </p:pic>
      </p:grpSp>
      <p:sp>
        <p:nvSpPr>
          <p:cNvPr id="421" name="Google Shape;421;p37" descr="Image result for lạm phát"/>
          <p:cNvSpPr/>
          <p:nvPr/>
        </p:nvSpPr>
        <p:spPr>
          <a:xfrm>
            <a:off x="116681" y="-108347"/>
            <a:ext cx="228600" cy="228600"/>
          </a:xfrm>
          <a:prstGeom prst="rect">
            <a:avLst/>
          </a:prstGeom>
          <a:noFill/>
          <a:ln>
            <a:noFill/>
          </a:ln>
        </p:spPr>
        <p:txBody>
          <a:bodyPr spcFirstLastPara="1" wrap="square" lIns="68569" tIns="34275" rIns="68569" bIns="34275" anchor="t" anchorCtr="0">
            <a:noAutofit/>
          </a:bodyPr>
          <a:lstStyle/>
          <a:p>
            <a:endParaRPr sz="1350">
              <a:solidFill>
                <a:schemeClr val="dk1"/>
              </a:solidFill>
              <a:latin typeface="Calibri"/>
              <a:ea typeface="Calibri"/>
              <a:cs typeface="Calibri"/>
              <a:sym typeface="Calibri"/>
            </a:endParaRPr>
          </a:p>
        </p:txBody>
      </p:sp>
      <p:grpSp>
        <p:nvGrpSpPr>
          <p:cNvPr id="422" name="Google Shape;422;p37"/>
          <p:cNvGrpSpPr/>
          <p:nvPr/>
        </p:nvGrpSpPr>
        <p:grpSpPr>
          <a:xfrm>
            <a:off x="514514" y="1281369"/>
            <a:ext cx="3657464" cy="2734458"/>
            <a:chOff x="1126614" y="1085082"/>
            <a:chExt cx="4876619" cy="3645944"/>
          </a:xfrm>
        </p:grpSpPr>
        <p:pic>
          <p:nvPicPr>
            <p:cNvPr id="423" name="Google Shape;423;p37" descr="Image result for lạm phát"/>
            <p:cNvPicPr preferRelativeResize="0"/>
            <p:nvPr/>
          </p:nvPicPr>
          <p:blipFill rotWithShape="1">
            <a:blip r:embed="rId5">
              <a:alphaModFix/>
            </a:blip>
            <a:srcRect/>
            <a:stretch/>
          </p:blipFill>
          <p:spPr>
            <a:xfrm>
              <a:off x="1126616" y="1232746"/>
              <a:ext cx="4762500" cy="3324226"/>
            </a:xfrm>
            <a:prstGeom prst="rect">
              <a:avLst/>
            </a:prstGeom>
            <a:noFill/>
            <a:ln>
              <a:noFill/>
            </a:ln>
          </p:spPr>
        </p:pic>
        <p:pic>
          <p:nvPicPr>
            <p:cNvPr id="424" name="Google Shape;424;p37"/>
            <p:cNvPicPr preferRelativeResize="0"/>
            <p:nvPr/>
          </p:nvPicPr>
          <p:blipFill rotWithShape="1">
            <a:blip r:embed="rId4">
              <a:alphaModFix/>
            </a:blip>
            <a:srcRect t="-2030"/>
            <a:stretch/>
          </p:blipFill>
          <p:spPr>
            <a:xfrm flipH="1">
              <a:off x="1126614" y="1085082"/>
              <a:ext cx="4876619" cy="3645944"/>
            </a:xfrm>
            <a:prstGeom prst="rect">
              <a:avLst/>
            </a:prstGeom>
            <a:noFill/>
            <a:ln>
              <a:noFill/>
            </a:ln>
          </p:spPr>
        </p:pic>
      </p:grpSp>
      <p:grpSp>
        <p:nvGrpSpPr>
          <p:cNvPr id="425" name="Google Shape;425;p37"/>
          <p:cNvGrpSpPr/>
          <p:nvPr/>
        </p:nvGrpSpPr>
        <p:grpSpPr>
          <a:xfrm>
            <a:off x="4545117" y="1281369"/>
            <a:ext cx="3972718" cy="2839544"/>
            <a:chOff x="5967390" y="1249768"/>
            <a:chExt cx="5296957" cy="3786058"/>
          </a:xfrm>
        </p:grpSpPr>
        <p:pic>
          <p:nvPicPr>
            <p:cNvPr id="426" name="Google Shape;426;p37" descr="Image result for phát triển khoa học công nghệ"/>
            <p:cNvPicPr preferRelativeResize="0"/>
            <p:nvPr/>
          </p:nvPicPr>
          <p:blipFill rotWithShape="1">
            <a:blip r:embed="rId6">
              <a:alphaModFix/>
            </a:blip>
            <a:srcRect/>
            <a:stretch/>
          </p:blipFill>
          <p:spPr>
            <a:xfrm>
              <a:off x="6096000" y="1413432"/>
              <a:ext cx="4956314" cy="3308226"/>
            </a:xfrm>
            <a:prstGeom prst="rect">
              <a:avLst/>
            </a:prstGeom>
            <a:noFill/>
            <a:ln>
              <a:noFill/>
            </a:ln>
          </p:spPr>
        </p:pic>
        <p:pic>
          <p:nvPicPr>
            <p:cNvPr id="427" name="Google Shape;427;p37"/>
            <p:cNvPicPr preferRelativeResize="0"/>
            <p:nvPr/>
          </p:nvPicPr>
          <p:blipFill rotWithShape="1">
            <a:blip r:embed="rId4">
              <a:alphaModFix/>
            </a:blip>
            <a:srcRect t="-2030"/>
            <a:stretch/>
          </p:blipFill>
          <p:spPr>
            <a:xfrm flipH="1">
              <a:off x="5967390" y="1249768"/>
              <a:ext cx="5296957" cy="3786058"/>
            </a:xfrm>
            <a:prstGeom prst="rect">
              <a:avLst/>
            </a:prstGeom>
            <a:noFill/>
            <a:ln>
              <a:noFill/>
            </a:ln>
          </p:spPr>
        </p:pic>
      </p:grpSp>
      <p:sp>
        <p:nvSpPr>
          <p:cNvPr id="428" name="Google Shape;428;p37"/>
          <p:cNvSpPr txBox="1"/>
          <p:nvPr/>
        </p:nvSpPr>
        <p:spPr>
          <a:xfrm>
            <a:off x="1433255" y="822995"/>
            <a:ext cx="1369575" cy="438525"/>
          </a:xfrm>
          <a:prstGeom prst="rect">
            <a:avLst/>
          </a:prstGeom>
          <a:noFill/>
          <a:ln>
            <a:noFill/>
          </a:ln>
        </p:spPr>
        <p:txBody>
          <a:bodyPr spcFirstLastPara="1" wrap="square" lIns="68569" tIns="34275" rIns="68569" bIns="34275" anchor="t" anchorCtr="0">
            <a:noAutofit/>
          </a:bodyPr>
          <a:lstStyle/>
          <a:p>
            <a:r>
              <a:rPr lang="en-US" sz="2400" b="1" u="sng">
                <a:solidFill>
                  <a:srgbClr val="333134"/>
                </a:solidFill>
                <a:latin typeface="Calibri"/>
                <a:ea typeface="Calibri"/>
                <a:cs typeface="Calibri"/>
                <a:sym typeface="Calibri"/>
              </a:rPr>
              <a:t>Ngắn hạn</a:t>
            </a:r>
            <a:endParaRPr sz="2400" b="1" u="sng">
              <a:solidFill>
                <a:srgbClr val="333134"/>
              </a:solidFill>
              <a:latin typeface="Calibri"/>
              <a:ea typeface="Calibri"/>
              <a:cs typeface="Calibri"/>
              <a:sym typeface="Calibri"/>
            </a:endParaRPr>
          </a:p>
        </p:txBody>
      </p:sp>
      <p:sp>
        <p:nvSpPr>
          <p:cNvPr id="429" name="Google Shape;429;p37"/>
          <p:cNvSpPr txBox="1"/>
          <p:nvPr/>
        </p:nvSpPr>
        <p:spPr>
          <a:xfrm>
            <a:off x="5846718" y="781414"/>
            <a:ext cx="1369575" cy="438525"/>
          </a:xfrm>
          <a:prstGeom prst="rect">
            <a:avLst/>
          </a:prstGeom>
          <a:noFill/>
          <a:ln>
            <a:noFill/>
          </a:ln>
        </p:spPr>
        <p:txBody>
          <a:bodyPr spcFirstLastPara="1" wrap="square" lIns="68569" tIns="34275" rIns="68569" bIns="34275" anchor="t" anchorCtr="0">
            <a:noAutofit/>
          </a:bodyPr>
          <a:lstStyle/>
          <a:p>
            <a:r>
              <a:rPr lang="en-US" sz="2400" b="1" u="sng">
                <a:solidFill>
                  <a:srgbClr val="333134"/>
                </a:solidFill>
                <a:latin typeface="Calibri"/>
                <a:ea typeface="Calibri"/>
                <a:cs typeface="Calibri"/>
                <a:sym typeface="Calibri"/>
              </a:rPr>
              <a:t>Dài hạn</a:t>
            </a:r>
            <a:endParaRPr sz="2400" b="1" u="sng">
              <a:solidFill>
                <a:srgbClr val="333134"/>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18"/>
                                        </p:tgtEl>
                                      </p:cBhvr>
                                    </p:animEffect>
                                    <p:set>
                                      <p:cBhvr>
                                        <p:cTn id="7" dur="1" fill="hold">
                                          <p:stCondLst>
                                            <p:cond delay="500"/>
                                          </p:stCondLst>
                                        </p:cTn>
                                        <p:tgtEl>
                                          <p:spTgt spid="41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28"/>
                                        </p:tgtEl>
                                        <p:attrNameLst>
                                          <p:attrName>style.visibility</p:attrName>
                                        </p:attrNameLst>
                                      </p:cBhvr>
                                      <p:to>
                                        <p:strVal val="visible"/>
                                      </p:to>
                                    </p:set>
                                    <p:animEffect transition="in" filter="fade">
                                      <p:cBhvr>
                                        <p:cTn id="12" dur="500"/>
                                        <p:tgtEl>
                                          <p:spTgt spid="4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2"/>
                                        </p:tgtEl>
                                        <p:attrNameLst>
                                          <p:attrName>style.visibility</p:attrName>
                                        </p:attrNameLst>
                                      </p:cBhvr>
                                      <p:to>
                                        <p:strVal val="visible"/>
                                      </p:to>
                                    </p:set>
                                    <p:animEffect transition="in" filter="fade">
                                      <p:cBhvr>
                                        <p:cTn id="17" dur="2000"/>
                                        <p:tgtEl>
                                          <p:spTgt spid="4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29"/>
                                        </p:tgtEl>
                                        <p:attrNameLst>
                                          <p:attrName>style.visibility</p:attrName>
                                        </p:attrNameLst>
                                      </p:cBhvr>
                                      <p:to>
                                        <p:strVal val="visible"/>
                                      </p:to>
                                    </p:set>
                                    <p:animEffect transition="in" filter="fade">
                                      <p:cBhvr>
                                        <p:cTn id="22" dur="500"/>
                                        <p:tgtEl>
                                          <p:spTgt spid="42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25"/>
                                        </p:tgtEl>
                                        <p:attrNameLst>
                                          <p:attrName>style.visibility</p:attrName>
                                        </p:attrNameLst>
                                      </p:cBhvr>
                                      <p:to>
                                        <p:strVal val="visible"/>
                                      </p:to>
                                    </p:set>
                                    <p:animEffect transition="in" filter="fade">
                                      <p:cBhvr>
                                        <p:cTn id="27" dur="2000"/>
                                        <p:tgtEl>
                                          <p:spTgt spid="4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ABC547D-3D5E-4614-9E7B-7C92D8FB4F1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46</a:t>
            </a:fld>
            <a:endParaRPr lang="en"/>
          </a:p>
        </p:txBody>
      </p:sp>
      <p:sp>
        <p:nvSpPr>
          <p:cNvPr id="3" name="Title 1">
            <a:extLst>
              <a:ext uri="{FF2B5EF4-FFF2-40B4-BE49-F238E27FC236}">
                <a16:creationId xmlns:a16="http://schemas.microsoft.com/office/drawing/2014/main" id="{419A88E2-2477-4332-AF79-C5950A0E62FB}"/>
              </a:ext>
            </a:extLst>
          </p:cNvPr>
          <p:cNvSpPr>
            <a:spLocks noGrp="1"/>
          </p:cNvSpPr>
          <p:nvPr/>
        </p:nvSpPr>
        <p:spPr bwMode="gray">
          <a:xfrm>
            <a:off x="1415819" y="862978"/>
            <a:ext cx="6900548" cy="687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91425" rIns="91425" bIns="91425" numCol="1" anchor="b" anchorCtr="0" compatLnSpc="1">
            <a:prstTxWarp prst="textNoShape">
              <a:avLst/>
            </a:prstTxWarp>
            <a:noAutofit/>
          </a:bodyPr>
          <a:lstStyle>
            <a:lvl1pPr lvl="0" algn="r" rtl="0" eaLnBrk="0" fontAlgn="base" hangingPunct="0">
              <a:spcBef>
                <a:spcPts val="0"/>
              </a:spcBef>
              <a:spcAft>
                <a:spcPts val="0"/>
              </a:spcAft>
              <a:buSzPts val="4800"/>
              <a:buNone/>
              <a:defRPr sz="4800" b="1">
                <a:solidFill>
                  <a:schemeClr val="tx2"/>
                </a:solidFill>
                <a:latin typeface="+mj-lt"/>
                <a:ea typeface="+mj-ea"/>
                <a:cs typeface="+mj-cs"/>
              </a:defRPr>
            </a:lvl1pPr>
            <a:lvl2pPr lvl="1" algn="r" rtl="0" eaLnBrk="0" fontAlgn="base" hangingPunct="0">
              <a:spcBef>
                <a:spcPts val="0"/>
              </a:spcBef>
              <a:spcAft>
                <a:spcPts val="0"/>
              </a:spcAft>
              <a:buSzPts val="4800"/>
              <a:buNone/>
              <a:defRPr sz="4800" b="1">
                <a:solidFill>
                  <a:schemeClr val="tx2"/>
                </a:solidFill>
                <a:latin typeface="Arial" charset="0"/>
              </a:defRPr>
            </a:lvl2pPr>
            <a:lvl3pPr lvl="2" algn="r" rtl="0" eaLnBrk="0" fontAlgn="base" hangingPunct="0">
              <a:spcBef>
                <a:spcPts val="0"/>
              </a:spcBef>
              <a:spcAft>
                <a:spcPts val="0"/>
              </a:spcAft>
              <a:buSzPts val="4800"/>
              <a:buNone/>
              <a:defRPr sz="4800" b="1">
                <a:solidFill>
                  <a:schemeClr val="tx2"/>
                </a:solidFill>
                <a:latin typeface="Arial" charset="0"/>
              </a:defRPr>
            </a:lvl3pPr>
            <a:lvl4pPr lvl="3" algn="r" rtl="0" eaLnBrk="0" fontAlgn="base" hangingPunct="0">
              <a:spcBef>
                <a:spcPts val="0"/>
              </a:spcBef>
              <a:spcAft>
                <a:spcPts val="0"/>
              </a:spcAft>
              <a:buSzPts val="4800"/>
              <a:buNone/>
              <a:defRPr sz="4800" b="1">
                <a:solidFill>
                  <a:schemeClr val="tx2"/>
                </a:solidFill>
                <a:latin typeface="Arial" charset="0"/>
              </a:defRPr>
            </a:lvl4pPr>
            <a:lvl5pPr lvl="4" algn="r" rtl="0" eaLnBrk="0" fontAlgn="base" hangingPunct="0">
              <a:spcBef>
                <a:spcPts val="0"/>
              </a:spcBef>
              <a:spcAft>
                <a:spcPts val="0"/>
              </a:spcAft>
              <a:buSzPts val="4800"/>
              <a:buNone/>
              <a:defRPr sz="4800" b="1">
                <a:solidFill>
                  <a:schemeClr val="tx2"/>
                </a:solidFill>
                <a:latin typeface="Arial" charset="0"/>
              </a:defRPr>
            </a:lvl5pPr>
            <a:lvl6pPr marL="457200" lvl="5" algn="r" rtl="0" fontAlgn="base">
              <a:spcBef>
                <a:spcPts val="0"/>
              </a:spcBef>
              <a:spcAft>
                <a:spcPts val="0"/>
              </a:spcAft>
              <a:buSzPts val="4800"/>
              <a:buNone/>
              <a:defRPr sz="4800" b="1">
                <a:solidFill>
                  <a:schemeClr val="tx2"/>
                </a:solidFill>
                <a:latin typeface="Arial" charset="0"/>
              </a:defRPr>
            </a:lvl6pPr>
            <a:lvl7pPr marL="914400" lvl="6" algn="r" rtl="0" fontAlgn="base">
              <a:spcBef>
                <a:spcPts val="0"/>
              </a:spcBef>
              <a:spcAft>
                <a:spcPts val="0"/>
              </a:spcAft>
              <a:buSzPts val="4800"/>
              <a:buNone/>
              <a:defRPr sz="4800" b="1">
                <a:solidFill>
                  <a:schemeClr val="tx2"/>
                </a:solidFill>
                <a:latin typeface="Arial" charset="0"/>
              </a:defRPr>
            </a:lvl7pPr>
            <a:lvl8pPr marL="1371600" lvl="7" algn="r" rtl="0" fontAlgn="base">
              <a:spcBef>
                <a:spcPts val="0"/>
              </a:spcBef>
              <a:spcAft>
                <a:spcPts val="0"/>
              </a:spcAft>
              <a:buSzPts val="4800"/>
              <a:buNone/>
              <a:defRPr sz="4800" b="1">
                <a:solidFill>
                  <a:schemeClr val="tx2"/>
                </a:solidFill>
                <a:latin typeface="Arial" charset="0"/>
              </a:defRPr>
            </a:lvl8pPr>
            <a:lvl9pPr marL="1828800" lvl="8" algn="r" rtl="0" fontAlgn="base">
              <a:spcBef>
                <a:spcPts val="0"/>
              </a:spcBef>
              <a:spcAft>
                <a:spcPts val="0"/>
              </a:spcAft>
              <a:buSzPts val="4800"/>
              <a:buNone/>
              <a:defRPr sz="4800" b="1">
                <a:solidFill>
                  <a:schemeClr val="tx2"/>
                </a:solidFill>
                <a:latin typeface="Arial" charset="0"/>
              </a:defRPr>
            </a:lvl9pPr>
          </a:lstStyle>
          <a:p>
            <a:r>
              <a:rPr lang="en-US" altLang="en-US" sz="3200" dirty="0">
                <a:solidFill>
                  <a:schemeClr val="tx1"/>
                </a:solidFill>
                <a:latin typeface="Times New Roman" panose="02020603050405020304" pitchFamily="18" charset="0"/>
                <a:cs typeface="Times New Roman" panose="02020603050405020304" pitchFamily="18" charset="0"/>
              </a:rPr>
              <a:t>TÀI LIỆU HỌC TẬP  MÔN HỌC</a:t>
            </a:r>
            <a:endParaRPr lang="en-US" sz="3200" dirty="0"/>
          </a:p>
        </p:txBody>
      </p:sp>
      <p:sp>
        <p:nvSpPr>
          <p:cNvPr id="4" name="TextBox 3">
            <a:extLst>
              <a:ext uri="{FF2B5EF4-FFF2-40B4-BE49-F238E27FC236}">
                <a16:creationId xmlns:a16="http://schemas.microsoft.com/office/drawing/2014/main" id="{B56F3259-F7A0-4761-9AAC-D82FE70CBA27}"/>
              </a:ext>
            </a:extLst>
          </p:cNvPr>
          <p:cNvSpPr txBox="1"/>
          <p:nvPr/>
        </p:nvSpPr>
        <p:spPr>
          <a:xfrm>
            <a:off x="827633" y="1756754"/>
            <a:ext cx="7361921" cy="2523768"/>
          </a:xfrm>
          <a:prstGeom prst="rect">
            <a:avLst/>
          </a:prstGeom>
          <a:noFill/>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marL="385763" indent="-385763" algn="just">
              <a:buFont typeface="Arial" panose="020B0604020202020204" pitchFamily="34" charset="0"/>
              <a:buAutoNum type="arabicPeriod"/>
              <a:defRPr/>
            </a:pPr>
            <a:r>
              <a:rPr lang="pt-BR" altLang="en-US" sz="1600" b="1" i="1" dirty="0">
                <a:solidFill>
                  <a:prstClr val="black"/>
                </a:solidFill>
                <a:latin typeface="Times New Roman" panose="02020603050405020304" pitchFamily="18" charset="0"/>
                <a:cs typeface="Times New Roman" panose="02020603050405020304" pitchFamily="18" charset="0"/>
              </a:rPr>
              <a:t>Sách, giáo trình chính:</a:t>
            </a:r>
            <a:endParaRPr lang="en-US" altLang="en-US" sz="1600" dirty="0">
              <a:solidFill>
                <a:prstClr val="black"/>
              </a:solidFill>
              <a:latin typeface="Times New Roman" panose="02020603050405020304" pitchFamily="18" charset="0"/>
              <a:cs typeface="Times New Roman" panose="02020603050405020304" pitchFamily="18" charset="0"/>
            </a:endParaRPr>
          </a:p>
          <a:p>
            <a:pPr algn="just">
              <a:defRPr/>
            </a:pPr>
            <a:r>
              <a:rPr lang="en-US" altLang="en-US" sz="1600" dirty="0" err="1">
                <a:solidFill>
                  <a:prstClr val="black"/>
                </a:solidFill>
                <a:latin typeface="Times New Roman" panose="02020603050405020304" pitchFamily="18" charset="0"/>
                <a:cs typeface="Times New Roman" panose="02020603050405020304" pitchFamily="18" charset="0"/>
              </a:rPr>
              <a:t>Giáo</a:t>
            </a:r>
            <a:r>
              <a:rPr lang="en-US" altLang="en-US" sz="1600" dirty="0">
                <a:solidFill>
                  <a:prstClr val="black"/>
                </a:solidFill>
                <a:latin typeface="Times New Roman" panose="02020603050405020304" pitchFamily="18" charset="0"/>
                <a:cs typeface="Times New Roman" panose="02020603050405020304" pitchFamily="18" charset="0"/>
              </a:rPr>
              <a:t> </a:t>
            </a:r>
            <a:r>
              <a:rPr lang="en-US" altLang="en-US" sz="1600" dirty="0" err="1">
                <a:solidFill>
                  <a:prstClr val="black"/>
                </a:solidFill>
                <a:latin typeface="Times New Roman" panose="02020603050405020304" pitchFamily="18" charset="0"/>
                <a:cs typeface="Times New Roman" panose="02020603050405020304" pitchFamily="18" charset="0"/>
              </a:rPr>
              <a:t>trình</a:t>
            </a:r>
            <a:r>
              <a:rPr lang="en-US" altLang="en-US" sz="1600" dirty="0">
                <a:solidFill>
                  <a:prstClr val="black"/>
                </a:solidFill>
                <a:latin typeface="Times New Roman" panose="02020603050405020304" pitchFamily="18" charset="0"/>
                <a:cs typeface="Times New Roman" panose="02020603050405020304" pitchFamily="18" charset="0"/>
              </a:rPr>
              <a:t> </a:t>
            </a:r>
            <a:r>
              <a:rPr lang="pt-BR" sz="1600" i="1" dirty="0">
                <a:solidFill>
                  <a:prstClr val="black"/>
                </a:solidFill>
              </a:rPr>
              <a:t>Kinh tế chính trị Mác – Lênin</a:t>
            </a:r>
            <a:r>
              <a:rPr lang="pt-BR" sz="1600" dirty="0">
                <a:solidFill>
                  <a:prstClr val="black"/>
                </a:solidFill>
              </a:rPr>
              <a:t> </a:t>
            </a:r>
            <a:r>
              <a:rPr lang="pt-BR" altLang="en-US" sz="1600" dirty="0">
                <a:solidFill>
                  <a:prstClr val="black"/>
                </a:solidFill>
                <a:latin typeface="Times New Roman" panose="02020603050405020304" pitchFamily="18" charset="0"/>
                <a:cs typeface="Times New Roman" panose="02020603050405020304" pitchFamily="18" charset="0"/>
              </a:rPr>
              <a:t>(giáo trình tập huấn năm 2019- Bộ GDĐT)</a:t>
            </a:r>
            <a:endParaRPr lang="en-US" altLang="en-US" sz="1600" dirty="0">
              <a:solidFill>
                <a:prstClr val="black"/>
              </a:solidFill>
              <a:latin typeface="Times New Roman" panose="02020603050405020304" pitchFamily="18" charset="0"/>
              <a:cs typeface="Times New Roman" panose="02020603050405020304" pitchFamily="18" charset="0"/>
            </a:endParaRPr>
          </a:p>
          <a:p>
            <a:pPr algn="just">
              <a:defRPr/>
            </a:pPr>
            <a:r>
              <a:rPr lang="pt-BR" altLang="en-US" sz="1600" b="1" i="1" dirty="0">
                <a:solidFill>
                  <a:prstClr val="black"/>
                </a:solidFill>
                <a:latin typeface="Times New Roman" panose="02020603050405020304" pitchFamily="18" charset="0"/>
                <a:cs typeface="Times New Roman" panose="02020603050405020304" pitchFamily="18" charset="0"/>
              </a:rPr>
              <a:t>2. Tài liệu tham khảo: </a:t>
            </a:r>
            <a:endParaRPr lang="en-US" altLang="en-US" sz="1600" dirty="0">
              <a:solidFill>
                <a:prstClr val="black"/>
              </a:solidFill>
              <a:latin typeface="Times New Roman" panose="02020603050405020304" pitchFamily="18" charset="0"/>
              <a:cs typeface="Times New Roman" panose="02020603050405020304" pitchFamily="18" charset="0"/>
            </a:endParaRPr>
          </a:p>
          <a:p>
            <a:pPr>
              <a:defRPr/>
            </a:pPr>
            <a:r>
              <a:rPr lang="pt-BR" sz="1600" dirty="0">
                <a:solidFill>
                  <a:prstClr val="black"/>
                </a:solidFill>
              </a:rPr>
              <a:t>[1] Bộ Giáo dục và Đào tạo, </a:t>
            </a:r>
            <a:r>
              <a:rPr lang="pt-BR" sz="1600" i="1" dirty="0">
                <a:solidFill>
                  <a:prstClr val="black"/>
                </a:solidFill>
              </a:rPr>
              <a:t>Giáo trình Những Nguyên lý cơ bản của Chủ nghĩa Mác-Lênin</a:t>
            </a:r>
            <a:r>
              <a:rPr lang="pt-BR" sz="1600" dirty="0">
                <a:solidFill>
                  <a:prstClr val="black"/>
                </a:solidFill>
              </a:rPr>
              <a:t>, Nxb.Chính trị quốc gia, Hà Nội, 2014.</a:t>
            </a:r>
            <a:endParaRPr lang="en-US" sz="1600" dirty="0">
              <a:solidFill>
                <a:prstClr val="black"/>
              </a:solidFill>
            </a:endParaRPr>
          </a:p>
          <a:p>
            <a:pPr>
              <a:defRPr/>
            </a:pPr>
            <a:r>
              <a:rPr lang="pt-BR" sz="1600" dirty="0">
                <a:solidFill>
                  <a:prstClr val="black"/>
                </a:solidFill>
              </a:rPr>
              <a:t>[2] Hội đồng Trung ương chỉ đạo biên soạn giáo trình quốc gia các bộ môn khoa học Mác – Lênin, </a:t>
            </a:r>
            <a:r>
              <a:rPr lang="pt-BR" sz="1600" i="1" dirty="0">
                <a:solidFill>
                  <a:prstClr val="black"/>
                </a:solidFill>
              </a:rPr>
              <a:t>Giáo trình Kinh tế chính trị Mác-Lênin, </a:t>
            </a:r>
            <a:r>
              <a:rPr lang="pt-BR" sz="1600" dirty="0">
                <a:solidFill>
                  <a:prstClr val="black"/>
                </a:solidFill>
              </a:rPr>
              <a:t>Nxb.Chính trị quốc gia, Hà Nội, 2010. </a:t>
            </a:r>
          </a:p>
          <a:p>
            <a:pPr>
              <a:defRPr/>
            </a:pPr>
            <a:r>
              <a:rPr lang="pt-BR" sz="1600" dirty="0">
                <a:solidFill>
                  <a:prstClr val="black"/>
                </a:solidFill>
              </a:rPr>
              <a:t>[3]website: https://www.marxists.org/</a:t>
            </a:r>
            <a:endParaRPr lang="en-US" sz="1600" dirty="0">
              <a:solidFill>
                <a:prstClr val="black"/>
              </a:solidFill>
            </a:endParaRPr>
          </a:p>
          <a:p>
            <a:pPr>
              <a:defRPr/>
            </a:pPr>
            <a:endParaRPr lang="en-US" sz="1400" dirty="0">
              <a:solidFill>
                <a:prstClr val="black"/>
              </a:solidFill>
            </a:endParaRPr>
          </a:p>
        </p:txBody>
      </p:sp>
    </p:spTree>
    <p:extLst>
      <p:ext uri="{BB962C8B-B14F-4D97-AF65-F5344CB8AC3E}">
        <p14:creationId xmlns:p14="http://schemas.microsoft.com/office/powerpoint/2010/main" val="19488881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50"/>
          <p:cNvSpPr txBox="1">
            <a:spLocks noGrp="1"/>
          </p:cNvSpPr>
          <p:nvPr>
            <p:ph type="sldNum" idx="12"/>
          </p:nvPr>
        </p:nvSpPr>
        <p:spPr>
          <a:xfrm>
            <a:off x="8490504" y="4489800"/>
            <a:ext cx="653700" cy="653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dk1"/>
                </a:solidFill>
              </a:rPr>
              <a:t>47</a:t>
            </a:fld>
            <a:endParaRPr>
              <a:solidFill>
                <a:schemeClr val="dk1"/>
              </a:solidFill>
            </a:endParaRPr>
          </a:p>
        </p:txBody>
      </p:sp>
      <p:sp>
        <p:nvSpPr>
          <p:cNvPr id="882" name="Google Shape;882;p50"/>
          <p:cNvSpPr txBox="1">
            <a:spLocks noGrp="1"/>
          </p:cNvSpPr>
          <p:nvPr>
            <p:ph type="ctrTitle" idx="4294967295"/>
          </p:nvPr>
        </p:nvSpPr>
        <p:spPr>
          <a:xfrm>
            <a:off x="4201550" y="1202463"/>
            <a:ext cx="4288800" cy="832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6000">
                <a:solidFill>
                  <a:schemeClr val="accent1"/>
                </a:solidFill>
              </a:rPr>
              <a:t>Thank You!</a:t>
            </a:r>
            <a:endParaRPr sz="6000" dirty="0">
              <a:solidFill>
                <a:schemeClr val="accent1"/>
              </a:solidFill>
            </a:endParaRPr>
          </a:p>
        </p:txBody>
      </p:sp>
      <p:sp>
        <p:nvSpPr>
          <p:cNvPr id="883" name="Google Shape;883;p50"/>
          <p:cNvSpPr txBox="1">
            <a:spLocks noGrp="1"/>
          </p:cNvSpPr>
          <p:nvPr>
            <p:ph type="subTitle" idx="4294967295"/>
          </p:nvPr>
        </p:nvSpPr>
        <p:spPr>
          <a:xfrm>
            <a:off x="4201550" y="2063638"/>
            <a:ext cx="4288800" cy="1877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highlight>
                  <a:schemeClr val="accent1"/>
                </a:highlight>
                <a:latin typeface="Barlow SemiBold"/>
                <a:ea typeface="Barlow SemiBold"/>
                <a:cs typeface="Barlow SemiBold"/>
                <a:sym typeface="Barlow SemiBold"/>
              </a:rPr>
              <a:t>Any questions?</a:t>
            </a:r>
            <a:endParaRPr/>
          </a:p>
        </p:txBody>
      </p:sp>
      <p:pic>
        <p:nvPicPr>
          <p:cNvPr id="884" name="Google Shape;884;p50"/>
          <p:cNvPicPr preferRelativeResize="0"/>
          <p:nvPr/>
        </p:nvPicPr>
        <p:blipFill rotWithShape="1">
          <a:blip r:embed="rId3">
            <a:alphaModFix/>
          </a:blip>
          <a:srcRect r="62099"/>
          <a:stretch/>
        </p:blipFill>
        <p:spPr>
          <a:xfrm>
            <a:off x="648603" y="0"/>
            <a:ext cx="292085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7B76A-8793-476A-8D28-B95D96170971}"/>
              </a:ext>
            </a:extLst>
          </p:cNvPr>
          <p:cNvSpPr>
            <a:spLocks noGrp="1"/>
          </p:cNvSpPr>
          <p:nvPr>
            <p:ph type="title"/>
          </p:nvPr>
        </p:nvSpPr>
        <p:spPr/>
        <p:txBody>
          <a:bodyPr/>
          <a:lstStyle/>
          <a:p>
            <a:r>
              <a:rPr lang="en-US" sz="2500" b="1" dirty="0">
                <a:latin typeface="Barlow Light" panose="00000400000000000000" pitchFamily="2" charset="0"/>
                <a:cs typeface="Times New Roman" panose="02020603050405020304" pitchFamily="18" charset="0"/>
              </a:rPr>
              <a:t>1.1.1. </a:t>
            </a:r>
            <a:r>
              <a:rPr lang="en-US" sz="2500" b="1" dirty="0" err="1">
                <a:latin typeface="Barlow Light" panose="00000400000000000000" pitchFamily="2" charset="0"/>
                <a:cs typeface="Times New Roman" panose="02020603050405020304" pitchFamily="18" charset="0"/>
              </a:rPr>
              <a:t>Nguyên</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nhân</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hình</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thành</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độc</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quyền</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và</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độc</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quyền</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nhà</a:t>
            </a:r>
            <a:r>
              <a:rPr lang="en-US" sz="2500" b="1" dirty="0">
                <a:latin typeface="Barlow Light" panose="00000400000000000000" pitchFamily="2" charset="0"/>
                <a:cs typeface="Times New Roman" panose="02020603050405020304" pitchFamily="18" charset="0"/>
              </a:rPr>
              <a:t> </a:t>
            </a:r>
            <a:r>
              <a:rPr lang="en-US" sz="2500" b="1" dirty="0" err="1">
                <a:latin typeface="Barlow Light" panose="00000400000000000000" pitchFamily="2" charset="0"/>
                <a:cs typeface="Times New Roman" panose="02020603050405020304" pitchFamily="18" charset="0"/>
              </a:rPr>
              <a:t>nước</a:t>
            </a:r>
            <a:endParaRPr lang="en-US" sz="2500" b="1" dirty="0">
              <a:latin typeface="Barlow Light" panose="00000400000000000000" pitchFamily="2" charset="0"/>
              <a:cs typeface="Times New Roman" panose="02020603050405020304" pitchFamily="18" charset="0"/>
            </a:endParaRPr>
          </a:p>
        </p:txBody>
      </p:sp>
      <p:sp>
        <p:nvSpPr>
          <p:cNvPr id="3" name="Text Placeholder 2">
            <a:extLst>
              <a:ext uri="{FF2B5EF4-FFF2-40B4-BE49-F238E27FC236}">
                <a16:creationId xmlns:a16="http://schemas.microsoft.com/office/drawing/2014/main" id="{0B930EDB-C272-43E2-9ED7-6AE33EF9DECE}"/>
              </a:ext>
            </a:extLst>
          </p:cNvPr>
          <p:cNvSpPr>
            <a:spLocks noGrp="1"/>
          </p:cNvSpPr>
          <p:nvPr>
            <p:ph type="body" idx="1"/>
          </p:nvPr>
        </p:nvSpPr>
        <p:spPr>
          <a:xfrm>
            <a:off x="1246571" y="3742349"/>
            <a:ext cx="6981057" cy="1074301"/>
          </a:xfrm>
        </p:spPr>
        <p:style>
          <a:lnRef idx="2">
            <a:schemeClr val="accent4"/>
          </a:lnRef>
          <a:fillRef idx="1">
            <a:schemeClr val="lt1"/>
          </a:fillRef>
          <a:effectRef idx="0">
            <a:schemeClr val="accent4"/>
          </a:effectRef>
          <a:fontRef idx="minor">
            <a:schemeClr val="dk1"/>
          </a:fontRef>
        </p:style>
        <p:txBody>
          <a:bodyPr/>
          <a:lstStyle/>
          <a:p>
            <a:pPr marL="76200" indent="0">
              <a:buNone/>
            </a:pPr>
            <a:r>
              <a:rPr lang="en-US" sz="1800" i="1" dirty="0" err="1">
                <a:latin typeface="Barlow Light" panose="00000400000000000000" pitchFamily="2" charset="0"/>
                <a:cs typeface="Times New Roman" panose="02020603050405020304" pitchFamily="18" charset="0"/>
              </a:rPr>
              <a:t>Độc</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quyền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là</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sự</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liên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minh</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giữa</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các</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doanh</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nghiệp</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lớn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có</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khả</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năng</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thâu</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tóm</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việc</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sản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xuất</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và</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tiêu</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thụ</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một</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số</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loại</a:t>
            </a:r>
            <a:r>
              <a:rPr lang="en-US" sz="1800" i="1" dirty="0">
                <a:latin typeface="Barlow Light" panose="00000400000000000000" pitchFamily="2" charset="0"/>
                <a:cs typeface="Times New Roman" panose="02020603050405020304" pitchFamily="18" charset="0"/>
              </a:rPr>
              <a:t> hang </a:t>
            </a:r>
            <a:r>
              <a:rPr lang="en-US" sz="1800" i="1" dirty="0" err="1">
                <a:latin typeface="Barlow Light" panose="00000400000000000000" pitchFamily="2" charset="0"/>
                <a:cs typeface="Times New Roman" panose="02020603050405020304" pitchFamily="18" charset="0"/>
              </a:rPr>
              <a:t>hóa</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có</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khả</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năng</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định</a:t>
            </a:r>
            <a:r>
              <a:rPr lang="en-US" sz="1800" i="1" dirty="0">
                <a:latin typeface="Barlow Light" panose="00000400000000000000" pitchFamily="2" charset="0"/>
                <a:cs typeface="Times New Roman" panose="02020603050405020304" pitchFamily="18" charset="0"/>
              </a:rPr>
              <a:t> ra </a:t>
            </a:r>
            <a:r>
              <a:rPr lang="en-US" sz="1800" i="1" dirty="0" err="1">
                <a:latin typeface="Barlow Light" panose="00000400000000000000" pitchFamily="2" charset="0"/>
                <a:cs typeface="Times New Roman" panose="02020603050405020304" pitchFamily="18" charset="0"/>
              </a:rPr>
              <a:t>giá</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cả</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độc</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quyền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nhằm</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thu</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lợi</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nhuận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độc</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quyền</a:t>
            </a:r>
            <a:r>
              <a:rPr lang="en-US" sz="1800" i="1" dirty="0">
                <a:latin typeface="Barlow Light" panose="00000400000000000000" pitchFamily="2" charset="0"/>
                <a:cs typeface="Times New Roman" panose="02020603050405020304" pitchFamily="18" charset="0"/>
              </a:rPr>
              <a:t> </a:t>
            </a:r>
            <a:r>
              <a:rPr lang="en-US" sz="1800" i="1" dirty="0" err="1">
                <a:latin typeface="Barlow Light" panose="00000400000000000000" pitchFamily="2" charset="0"/>
                <a:cs typeface="Times New Roman" panose="02020603050405020304" pitchFamily="18" charset="0"/>
              </a:rPr>
              <a:t>cao</a:t>
            </a:r>
            <a:endParaRPr lang="en-US" sz="1800" i="1"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851D07B-6701-4402-921F-8941E5EA39F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5</a:t>
            </a:fld>
            <a:endParaRPr lang="en">
              <a:latin typeface="Barlow Light" panose="00000400000000000000" pitchFamily="2" charset="0"/>
            </a:endParaRPr>
          </a:p>
        </p:txBody>
      </p:sp>
      <p:pic>
        <p:nvPicPr>
          <p:cNvPr id="6" name="Picture 5">
            <a:extLst>
              <a:ext uri="{FF2B5EF4-FFF2-40B4-BE49-F238E27FC236}">
                <a16:creationId xmlns:a16="http://schemas.microsoft.com/office/drawing/2014/main" id="{468713D7-9059-4A6C-8D7F-4E02418A0C0A}"/>
              </a:ext>
            </a:extLst>
          </p:cNvPr>
          <p:cNvPicPr>
            <a:picLocks noChangeAspect="1"/>
          </p:cNvPicPr>
          <p:nvPr/>
        </p:nvPicPr>
        <p:blipFill>
          <a:blip r:embed="rId2"/>
          <a:stretch>
            <a:fillRect/>
          </a:stretch>
        </p:blipFill>
        <p:spPr>
          <a:xfrm>
            <a:off x="3250258" y="1733228"/>
            <a:ext cx="2839392" cy="18508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64258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DCB3F-2D24-4F83-9520-4C4A6CDC757B}"/>
              </a:ext>
            </a:extLst>
          </p:cNvPr>
          <p:cNvSpPr>
            <a:spLocks noGrp="1"/>
          </p:cNvSpPr>
          <p:nvPr>
            <p:ph type="title"/>
          </p:nvPr>
        </p:nvSpPr>
        <p:spPr/>
        <p:txBody>
          <a:bodyPr/>
          <a:lstStyle/>
          <a:p>
            <a:r>
              <a:rPr lang="en-US" b="1" dirty="0" err="1">
                <a:latin typeface="Barlow Light" panose="00000400000000000000" pitchFamily="2" charset="0"/>
                <a:cs typeface="Times New Roman" panose="02020603050405020304" pitchFamily="18" charset="0"/>
              </a:rPr>
              <a:t>Nguyên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nhân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hình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thành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độc</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quyền</a:t>
            </a:r>
            <a:endParaRPr lang="en-US" b="1" dirty="0">
              <a:latin typeface="Barlow Light" panose="00000400000000000000" pitchFamily="2" charset="0"/>
              <a:cs typeface="Times New Roman" panose="02020603050405020304" pitchFamily="18" charset="0"/>
            </a:endParaRPr>
          </a:p>
        </p:txBody>
      </p:sp>
      <p:sp>
        <p:nvSpPr>
          <p:cNvPr id="3" name="Text Placeholder 2">
            <a:extLst>
              <a:ext uri="{FF2B5EF4-FFF2-40B4-BE49-F238E27FC236}">
                <a16:creationId xmlns:a16="http://schemas.microsoft.com/office/drawing/2014/main" id="{1AB43BC4-875F-476F-ABFB-D3F0A3274CD6}"/>
              </a:ext>
            </a:extLst>
          </p:cNvPr>
          <p:cNvSpPr>
            <a:spLocks noGrp="1"/>
          </p:cNvSpPr>
          <p:nvPr>
            <p:ph type="body" idx="1"/>
          </p:nvPr>
        </p:nvSpPr>
        <p:spPr>
          <a:xfrm>
            <a:off x="741393" y="1401262"/>
            <a:ext cx="7987184" cy="1061522"/>
          </a:xfrm>
        </p:spPr>
        <p:txBody>
          <a:bodyPr/>
          <a:lstStyle/>
          <a:p>
            <a:pPr marL="76200" indent="0">
              <a:buNone/>
            </a:pPr>
            <a:r>
              <a:rPr lang="en-US" i="1" dirty="0" err="1">
                <a:latin typeface="Barlow Light" panose="00000400000000000000" pitchFamily="2" charset="0"/>
                <a:cs typeface="Times New Roman" panose="02020603050405020304" pitchFamily="18" charset="0"/>
              </a:rPr>
              <a:t>Một</a:t>
            </a:r>
            <a:r>
              <a:rPr lang="en-US" i="1" dirty="0">
                <a:latin typeface="Barlow Light" panose="00000400000000000000" pitchFamily="2" charset="0"/>
                <a:cs typeface="Times New Roman" panose="02020603050405020304" pitchFamily="18" charset="0"/>
              </a:rPr>
              <a:t> </a:t>
            </a:r>
            <a:r>
              <a:rPr lang="en-US" i="1" dirty="0" err="1">
                <a:latin typeface="Barlow Light" panose="00000400000000000000" pitchFamily="2" charset="0"/>
                <a:cs typeface="Times New Roman" panose="02020603050405020304" pitchFamily="18" charset="0"/>
              </a:rPr>
              <a:t>là</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sự</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phát</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triển</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của</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lực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lượng</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sản</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xuất</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thúc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đẩy</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các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tổ</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chức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độc</a:t>
            </a:r>
            <a:r>
              <a:rPr lang="en-US" dirty="0">
                <a:latin typeface="Barlow Light" panose="00000400000000000000" pitchFamily="2" charset="0"/>
                <a:cs typeface="Times New Roman" panose="02020603050405020304" pitchFamily="18" charset="0"/>
              </a:rPr>
              <a:t> </a:t>
            </a:r>
            <a:r>
              <a:rPr lang="en-US" dirty="0" err="1">
                <a:latin typeface="Barlow Light" panose="00000400000000000000" pitchFamily="2" charset="0"/>
                <a:cs typeface="Times New Roman" panose="02020603050405020304" pitchFamily="18" charset="0"/>
              </a:rPr>
              <a:t>quyền</a:t>
            </a:r>
            <a:endParaRPr lang="en-US" dirty="0">
              <a:latin typeface="Barlow Light" panose="00000400000000000000" pitchFamily="2"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CC4DA71-4239-46C6-B77F-49FD745FF25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6</a:t>
            </a:fld>
            <a:endParaRPr lang="en">
              <a:latin typeface="Barlow Light" panose="00000400000000000000" pitchFamily="2" charset="0"/>
            </a:endParaRPr>
          </a:p>
        </p:txBody>
      </p:sp>
      <p:sp>
        <p:nvSpPr>
          <p:cNvPr id="5" name="Google Shape;133;g71cb854297_0_36">
            <a:extLst>
              <a:ext uri="{FF2B5EF4-FFF2-40B4-BE49-F238E27FC236}">
                <a16:creationId xmlns:a16="http://schemas.microsoft.com/office/drawing/2014/main" id="{DE476858-82D4-43FB-8467-E9B91A90E6E0}"/>
              </a:ext>
            </a:extLst>
          </p:cNvPr>
          <p:cNvSpPr txBox="1"/>
          <p:nvPr/>
        </p:nvSpPr>
        <p:spPr>
          <a:xfrm>
            <a:off x="2629473" y="2462784"/>
            <a:ext cx="2030985" cy="1468785"/>
          </a:xfrm>
          <a:prstGeom prst="rect">
            <a:avLst/>
          </a:prstGeom>
          <a:noFill/>
          <a:ln>
            <a:noFill/>
          </a:ln>
        </p:spPr>
        <p:txBody>
          <a:bodyPr spcFirstLastPara="1" wrap="square" lIns="68569" tIns="68569" rIns="68569" bIns="68569" anchor="t" anchorCtr="0">
            <a:noAutofit/>
          </a:bodyPr>
          <a:lstStyle/>
          <a:p>
            <a:pPr algn="ctr">
              <a:lnSpc>
                <a:spcPct val="115000"/>
              </a:lnSpc>
            </a:pPr>
            <a:r>
              <a:rPr lang="en-US" sz="2250" dirty="0">
                <a:solidFill>
                  <a:schemeClr val="dk1"/>
                </a:solidFill>
                <a:latin typeface="Barlow Light" panose="00000400000000000000" pitchFamily="2" charset="0"/>
              </a:rPr>
              <a:t>Khoa </a:t>
            </a:r>
            <a:r>
              <a:rPr lang="en-US" sz="2250" dirty="0" err="1">
                <a:solidFill>
                  <a:schemeClr val="dk1"/>
                </a:solidFill>
                <a:latin typeface="Barlow Light" panose="00000400000000000000" pitchFamily="2" charset="0"/>
              </a:rPr>
              <a:t>học</a:t>
            </a:r>
            <a:r>
              <a:rPr lang="en-US" sz="2250" dirty="0">
                <a:solidFill>
                  <a:schemeClr val="dk1"/>
                </a:solidFill>
                <a:latin typeface="Barlow Light" panose="00000400000000000000" pitchFamily="2" charset="0"/>
              </a:rPr>
              <a:t> - </a:t>
            </a:r>
            <a:r>
              <a:rPr lang="en-US" sz="2250" dirty="0" err="1">
                <a:solidFill>
                  <a:schemeClr val="dk1"/>
                </a:solidFill>
                <a:latin typeface="Barlow Light" panose="00000400000000000000" pitchFamily="2" charset="0"/>
              </a:rPr>
              <a:t>kỹ</a:t>
            </a:r>
            <a:r>
              <a:rPr lang="en-US" sz="2250" dirty="0">
                <a:solidFill>
                  <a:schemeClr val="dk1"/>
                </a:solidFill>
                <a:latin typeface="Barlow Light" panose="00000400000000000000" pitchFamily="2" charset="0"/>
              </a:rPr>
              <a:t> </a:t>
            </a:r>
            <a:r>
              <a:rPr lang="en-US" sz="2250" dirty="0" err="1">
                <a:solidFill>
                  <a:schemeClr val="dk1"/>
                </a:solidFill>
                <a:latin typeface="Barlow Light" panose="00000400000000000000" pitchFamily="2" charset="0"/>
              </a:rPr>
              <a:t>thuật</a:t>
            </a:r>
            <a:r>
              <a:rPr lang="en-US" sz="2250" dirty="0">
                <a:solidFill>
                  <a:schemeClr val="dk1"/>
                </a:solidFill>
                <a:latin typeface="Barlow Light" panose="00000400000000000000" pitchFamily="2" charset="0"/>
              </a:rPr>
              <a:t> </a:t>
            </a:r>
            <a:endParaRPr sz="2250" dirty="0">
              <a:solidFill>
                <a:schemeClr val="dk1"/>
              </a:solidFill>
              <a:latin typeface="Barlow Light" panose="00000400000000000000" pitchFamily="2" charset="0"/>
            </a:endParaRPr>
          </a:p>
          <a:p>
            <a:pPr algn="ctr">
              <a:lnSpc>
                <a:spcPct val="115000"/>
              </a:lnSpc>
              <a:buClr>
                <a:schemeClr val="dk1"/>
              </a:buClr>
              <a:buSzPts val="1100"/>
            </a:pPr>
            <a:r>
              <a:rPr lang="en-US" sz="2250" dirty="0" err="1">
                <a:solidFill>
                  <a:schemeClr val="dk1"/>
                </a:solidFill>
                <a:latin typeface="Barlow Light" panose="00000400000000000000" pitchFamily="2" charset="0"/>
              </a:rPr>
              <a:t>phát</a:t>
            </a:r>
            <a:r>
              <a:rPr lang="en-US" sz="2250" dirty="0">
                <a:solidFill>
                  <a:schemeClr val="dk1"/>
                </a:solidFill>
                <a:latin typeface="Barlow Light" panose="00000400000000000000" pitchFamily="2" charset="0"/>
              </a:rPr>
              <a:t> </a:t>
            </a:r>
            <a:r>
              <a:rPr lang="en-US" sz="2250" dirty="0" err="1">
                <a:solidFill>
                  <a:schemeClr val="dk1"/>
                </a:solidFill>
                <a:latin typeface="Barlow Light" panose="00000400000000000000" pitchFamily="2" charset="0"/>
              </a:rPr>
              <a:t>triển</a:t>
            </a:r>
            <a:endParaRPr sz="2250" dirty="0">
              <a:solidFill>
                <a:schemeClr val="dk1"/>
              </a:solidFill>
              <a:latin typeface="Barlow Light" panose="00000400000000000000" pitchFamily="2" charset="0"/>
            </a:endParaRPr>
          </a:p>
          <a:p>
            <a:endParaRPr sz="2250" dirty="0">
              <a:latin typeface="Barlow Light" panose="00000400000000000000" pitchFamily="2" charset="0"/>
            </a:endParaRPr>
          </a:p>
        </p:txBody>
      </p:sp>
      <p:pic>
        <p:nvPicPr>
          <p:cNvPr id="6" name="Google Shape;134;g71cb854297_0_36">
            <a:extLst>
              <a:ext uri="{FF2B5EF4-FFF2-40B4-BE49-F238E27FC236}">
                <a16:creationId xmlns:a16="http://schemas.microsoft.com/office/drawing/2014/main" id="{7D02193C-BAC9-4195-894E-0F678A7133B0}"/>
              </a:ext>
            </a:extLst>
          </p:cNvPr>
          <p:cNvPicPr preferRelativeResize="0"/>
          <p:nvPr/>
        </p:nvPicPr>
        <p:blipFill>
          <a:blip r:embed="rId2">
            <a:alphaModFix/>
          </a:blip>
          <a:stretch>
            <a:fillRect/>
          </a:stretch>
        </p:blipFill>
        <p:spPr>
          <a:xfrm>
            <a:off x="3294691" y="3742781"/>
            <a:ext cx="700548" cy="609760"/>
          </a:xfrm>
          <a:prstGeom prst="ellipse">
            <a:avLst/>
          </a:prstGeom>
          <a:ln>
            <a:noFill/>
          </a:ln>
          <a:effectLst>
            <a:softEdge rad="112500"/>
          </a:effectLst>
        </p:spPr>
      </p:pic>
      <p:sp>
        <p:nvSpPr>
          <p:cNvPr id="7" name="Google Shape;135;g71cb854297_0_36">
            <a:extLst>
              <a:ext uri="{FF2B5EF4-FFF2-40B4-BE49-F238E27FC236}">
                <a16:creationId xmlns:a16="http://schemas.microsoft.com/office/drawing/2014/main" id="{160F7642-2532-443A-AFCC-3DAAE71DD961}"/>
              </a:ext>
            </a:extLst>
          </p:cNvPr>
          <p:cNvSpPr txBox="1"/>
          <p:nvPr/>
        </p:nvSpPr>
        <p:spPr>
          <a:xfrm>
            <a:off x="2805148" y="4411566"/>
            <a:ext cx="1958717" cy="405084"/>
          </a:xfrm>
          <a:prstGeom prst="rect">
            <a:avLst/>
          </a:prstGeom>
          <a:noFill/>
          <a:ln>
            <a:noFill/>
          </a:ln>
        </p:spPr>
        <p:txBody>
          <a:bodyPr spcFirstLastPara="1" wrap="square" lIns="68569" tIns="68569" rIns="68569" bIns="68569" anchor="t" anchorCtr="0">
            <a:noAutofit/>
          </a:bodyPr>
          <a:lstStyle/>
          <a:p>
            <a:pPr>
              <a:lnSpc>
                <a:spcPct val="115000"/>
              </a:lnSpc>
              <a:buClr>
                <a:schemeClr val="dk1"/>
              </a:buClr>
              <a:buSzPts val="1100"/>
            </a:pPr>
            <a:r>
              <a:rPr lang="en-US" sz="2250" dirty="0" err="1">
                <a:solidFill>
                  <a:schemeClr val="dk1"/>
                </a:solidFill>
                <a:latin typeface="Barlow Light" panose="00000400000000000000" pitchFamily="2" charset="0"/>
              </a:rPr>
              <a:t>Xí</a:t>
            </a:r>
            <a:r>
              <a:rPr lang="en-US" sz="2250" dirty="0">
                <a:solidFill>
                  <a:schemeClr val="dk1"/>
                </a:solidFill>
                <a:latin typeface="Barlow Light" panose="00000400000000000000" pitchFamily="2" charset="0"/>
              </a:rPr>
              <a:t> </a:t>
            </a:r>
            <a:r>
              <a:rPr lang="en-US" sz="2250" dirty="0" err="1">
                <a:solidFill>
                  <a:schemeClr val="dk1"/>
                </a:solidFill>
                <a:latin typeface="Barlow Light" panose="00000400000000000000" pitchFamily="2" charset="0"/>
              </a:rPr>
              <a:t>nghiệp</a:t>
            </a:r>
            <a:r>
              <a:rPr lang="en-US" sz="2250" dirty="0">
                <a:solidFill>
                  <a:schemeClr val="dk1"/>
                </a:solidFill>
                <a:latin typeface="Barlow Light" panose="00000400000000000000" pitchFamily="2" charset="0"/>
              </a:rPr>
              <a:t> </a:t>
            </a:r>
            <a:r>
              <a:rPr lang="en-US" sz="2250" dirty="0" err="1">
                <a:solidFill>
                  <a:schemeClr val="dk1"/>
                </a:solidFill>
                <a:latin typeface="Barlow Light" panose="00000400000000000000" pitchFamily="2" charset="0"/>
              </a:rPr>
              <a:t>lớn</a:t>
            </a:r>
            <a:endParaRPr sz="2250" dirty="0">
              <a:solidFill>
                <a:schemeClr val="dk1"/>
              </a:solidFill>
              <a:latin typeface="Barlow Light" panose="00000400000000000000" pitchFamily="2" charset="0"/>
            </a:endParaRPr>
          </a:p>
          <a:p>
            <a:endParaRPr sz="2250" dirty="0">
              <a:latin typeface="Barlow Light" panose="00000400000000000000" pitchFamily="2" charset="0"/>
            </a:endParaRPr>
          </a:p>
        </p:txBody>
      </p:sp>
      <p:pic>
        <p:nvPicPr>
          <p:cNvPr id="8" name="Google Shape;136;g71cb854297_0_36">
            <a:extLst>
              <a:ext uri="{FF2B5EF4-FFF2-40B4-BE49-F238E27FC236}">
                <a16:creationId xmlns:a16="http://schemas.microsoft.com/office/drawing/2014/main" id="{839E6E6C-50A2-4D86-895E-04D162FFEDDE}"/>
              </a:ext>
            </a:extLst>
          </p:cNvPr>
          <p:cNvPicPr preferRelativeResize="0"/>
          <p:nvPr/>
        </p:nvPicPr>
        <p:blipFill>
          <a:blip r:embed="rId3">
            <a:alphaModFix/>
          </a:blip>
          <a:stretch>
            <a:fillRect/>
          </a:stretch>
        </p:blipFill>
        <p:spPr>
          <a:xfrm>
            <a:off x="4763865" y="2423638"/>
            <a:ext cx="3638742" cy="2396935"/>
          </a:xfrm>
          <a:prstGeom prst="ellipse">
            <a:avLst/>
          </a:prstGeom>
          <a:ln>
            <a:noFill/>
          </a:ln>
          <a:effectLst>
            <a:softEdge rad="112500"/>
          </a:effectLst>
        </p:spPr>
      </p:pic>
    </p:spTree>
    <p:extLst>
      <p:ext uri="{BB962C8B-B14F-4D97-AF65-F5344CB8AC3E}">
        <p14:creationId xmlns:p14="http://schemas.microsoft.com/office/powerpoint/2010/main" val="569150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804CE-8B10-406C-8F01-4330D0C31244}"/>
              </a:ext>
            </a:extLst>
          </p:cNvPr>
          <p:cNvSpPr>
            <a:spLocks noGrp="1"/>
          </p:cNvSpPr>
          <p:nvPr>
            <p:ph type="title"/>
          </p:nvPr>
        </p:nvSpPr>
        <p:spPr>
          <a:xfrm>
            <a:off x="661100" y="670650"/>
            <a:ext cx="7843200" cy="653700"/>
          </a:xfrm>
        </p:spPr>
        <p:txBody>
          <a:bodyPr/>
          <a:lstStyle/>
          <a:p>
            <a:r>
              <a:rPr lang="en-US" b="1" dirty="0" err="1">
                <a:latin typeface="Barlow Light" panose="00000400000000000000" pitchFamily="2" charset="0"/>
                <a:cs typeface="Times New Roman" panose="02020603050405020304" pitchFamily="18" charset="0"/>
              </a:rPr>
              <a:t>Nguyên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nhân</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hình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thành</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độc</a:t>
            </a:r>
            <a:r>
              <a:rPr lang="en-US" b="1" dirty="0">
                <a:latin typeface="Barlow Light" panose="00000400000000000000" pitchFamily="2" charset="0"/>
                <a:cs typeface="Times New Roman" panose="02020603050405020304" pitchFamily="18" charset="0"/>
              </a:rPr>
              <a:t> </a:t>
            </a:r>
            <a:r>
              <a:rPr lang="en-US" b="1" dirty="0" err="1">
                <a:latin typeface="Barlow Light" panose="00000400000000000000" pitchFamily="2" charset="0"/>
                <a:cs typeface="Times New Roman" panose="02020603050405020304" pitchFamily="18" charset="0"/>
              </a:rPr>
              <a:t>quyền</a:t>
            </a:r>
            <a:endParaRPr lang="en-US" dirty="0">
              <a:latin typeface="Barlow Light" panose="00000400000000000000" pitchFamily="2" charset="0"/>
            </a:endParaRPr>
          </a:p>
        </p:txBody>
      </p:sp>
      <p:sp>
        <p:nvSpPr>
          <p:cNvPr id="3" name="Text Placeholder 2">
            <a:extLst>
              <a:ext uri="{FF2B5EF4-FFF2-40B4-BE49-F238E27FC236}">
                <a16:creationId xmlns:a16="http://schemas.microsoft.com/office/drawing/2014/main" id="{A0E2B505-2C20-4C74-B1C7-3577B4202CD2}"/>
              </a:ext>
            </a:extLst>
          </p:cNvPr>
          <p:cNvSpPr>
            <a:spLocks noGrp="1"/>
          </p:cNvSpPr>
          <p:nvPr>
            <p:ph type="body" idx="1"/>
          </p:nvPr>
        </p:nvSpPr>
        <p:spPr>
          <a:xfrm>
            <a:off x="1199775" y="1606050"/>
            <a:ext cx="3521081" cy="675870"/>
          </a:xfrm>
        </p:spPr>
        <p:txBody>
          <a:bodyPr/>
          <a:lstStyle/>
          <a:p>
            <a:r>
              <a:rPr lang="en-US" dirty="0" err="1">
                <a:latin typeface="Barlow Light" panose="00000400000000000000" pitchFamily="2" charset="0"/>
              </a:rPr>
              <a:t>Thứ</a:t>
            </a:r>
            <a:r>
              <a:rPr lang="en-US" dirty="0">
                <a:latin typeface="Barlow Light" panose="00000400000000000000" pitchFamily="2" charset="0"/>
              </a:rPr>
              <a:t> </a:t>
            </a:r>
            <a:r>
              <a:rPr lang="en-US" dirty="0" err="1">
                <a:latin typeface="Barlow Light" panose="00000400000000000000" pitchFamily="2" charset="0"/>
              </a:rPr>
              <a:t>hai</a:t>
            </a:r>
            <a:r>
              <a:rPr lang="en-US" dirty="0">
                <a:latin typeface="Barlow Light" panose="00000400000000000000" pitchFamily="2" charset="0"/>
              </a:rPr>
              <a:t>, do </a:t>
            </a:r>
            <a:r>
              <a:rPr lang="en-US" dirty="0" err="1">
                <a:latin typeface="Barlow Light" panose="00000400000000000000" pitchFamily="2" charset="0"/>
              </a:rPr>
              <a:t>cạnh</a:t>
            </a:r>
            <a:r>
              <a:rPr lang="en-US" dirty="0">
                <a:latin typeface="Barlow Light" panose="00000400000000000000" pitchFamily="2" charset="0"/>
              </a:rPr>
              <a:t> </a:t>
            </a:r>
            <a:r>
              <a:rPr lang="en-US" dirty="0" err="1">
                <a:latin typeface="Barlow Light" panose="00000400000000000000" pitchFamily="2" charset="0"/>
              </a:rPr>
              <a:t>tranh</a:t>
            </a:r>
            <a:endParaRPr lang="en-US" dirty="0">
              <a:latin typeface="Barlow Light" panose="00000400000000000000" pitchFamily="2" charset="0"/>
            </a:endParaRPr>
          </a:p>
        </p:txBody>
      </p:sp>
      <p:sp>
        <p:nvSpPr>
          <p:cNvPr id="4" name="Slide Number Placeholder 3">
            <a:extLst>
              <a:ext uri="{FF2B5EF4-FFF2-40B4-BE49-F238E27FC236}">
                <a16:creationId xmlns:a16="http://schemas.microsoft.com/office/drawing/2014/main" id="{16D76DFC-65DD-4C4C-BF05-A72914F9117B}"/>
              </a:ext>
            </a:extLst>
          </p:cNvPr>
          <p:cNvSpPr>
            <a:spLocks noGrp="1"/>
          </p:cNvSpPr>
          <p:nvPr>
            <p:ph type="sldNum" idx="12"/>
          </p:nvPr>
        </p:nvSpPr>
        <p:spPr>
          <a:xfrm>
            <a:off x="8504254" y="4496150"/>
            <a:ext cx="653700" cy="653700"/>
          </a:xfrm>
        </p:spPr>
        <p:txBody>
          <a:bodyPr/>
          <a:lstStyle/>
          <a:p>
            <a:pPr marL="0" lvl="0" indent="0" algn="ctr" rtl="0">
              <a:spcBef>
                <a:spcPts val="0"/>
              </a:spcBef>
              <a:spcAft>
                <a:spcPts val="0"/>
              </a:spcAft>
              <a:buNone/>
            </a:pPr>
            <a:fld id="{00000000-1234-1234-1234-123412341234}" type="slidenum">
              <a:rPr lang="en" smtClean="0">
                <a:latin typeface="Barlow Light" panose="00000400000000000000" pitchFamily="2" charset="0"/>
              </a:rPr>
              <a:t>7</a:t>
            </a:fld>
            <a:endParaRPr lang="en">
              <a:latin typeface="Barlow Light" panose="00000400000000000000" pitchFamily="2" charset="0"/>
            </a:endParaRPr>
          </a:p>
        </p:txBody>
      </p:sp>
      <p:pic>
        <p:nvPicPr>
          <p:cNvPr id="5" name="Google Shape;150;g71cb854297_0_69">
            <a:extLst>
              <a:ext uri="{FF2B5EF4-FFF2-40B4-BE49-F238E27FC236}">
                <a16:creationId xmlns:a16="http://schemas.microsoft.com/office/drawing/2014/main" id="{4F67B746-F574-4D55-9DFA-9E38B19F9E0F}"/>
              </a:ext>
            </a:extLst>
          </p:cNvPr>
          <p:cNvPicPr preferRelativeResize="0"/>
          <p:nvPr/>
        </p:nvPicPr>
        <p:blipFill>
          <a:blip r:embed="rId2">
            <a:alphaModFix/>
          </a:blip>
          <a:stretch>
            <a:fillRect/>
          </a:stretch>
        </p:blipFill>
        <p:spPr>
          <a:xfrm>
            <a:off x="5125075" y="1970907"/>
            <a:ext cx="2836804" cy="2514643"/>
          </a:xfrm>
          <a:prstGeom prst="rect">
            <a:avLst/>
          </a:prstGeom>
          <a:ln>
            <a:noFill/>
          </a:ln>
          <a:effectLst>
            <a:softEdge rad="112500"/>
          </a:effectLst>
        </p:spPr>
      </p:pic>
      <p:sp>
        <p:nvSpPr>
          <p:cNvPr id="6" name="Google Shape;152;g71cb854297_0_69">
            <a:extLst>
              <a:ext uri="{FF2B5EF4-FFF2-40B4-BE49-F238E27FC236}">
                <a16:creationId xmlns:a16="http://schemas.microsoft.com/office/drawing/2014/main" id="{D11BC3AD-E704-4C18-843B-CA002901F63C}"/>
              </a:ext>
            </a:extLst>
          </p:cNvPr>
          <p:cNvSpPr txBox="1"/>
          <p:nvPr/>
        </p:nvSpPr>
        <p:spPr>
          <a:xfrm>
            <a:off x="1993434" y="2244856"/>
            <a:ext cx="2009481" cy="894433"/>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2200" dirty="0" err="1">
                <a:solidFill>
                  <a:schemeClr val="dk1"/>
                </a:solidFill>
                <a:latin typeface="Barlow Light" panose="00000400000000000000" pitchFamily="2" charset="0"/>
                <a:cs typeface="Times New Roman" panose="02020603050405020304" pitchFamily="18" charset="0"/>
              </a:rPr>
              <a:t>Doanh</a:t>
            </a:r>
            <a:r>
              <a:rPr lang="en-US" sz="2200" dirty="0">
                <a:solidFill>
                  <a:schemeClr val="dk1"/>
                </a:solidFill>
                <a:latin typeface="Barlow Light" panose="00000400000000000000" pitchFamily="2" charset="0"/>
                <a:cs typeface="Times New Roman" panose="02020603050405020304" pitchFamily="18" charset="0"/>
              </a:rPr>
              <a:t> </a:t>
            </a:r>
            <a:r>
              <a:rPr lang="en-US" sz="2200" dirty="0" err="1">
                <a:solidFill>
                  <a:schemeClr val="dk1"/>
                </a:solidFill>
                <a:latin typeface="Barlow Light" panose="00000400000000000000" pitchFamily="2" charset="0"/>
                <a:cs typeface="Times New Roman" panose="02020603050405020304" pitchFamily="18" charset="0"/>
              </a:rPr>
              <a:t>nghiệp</a:t>
            </a:r>
            <a:r>
              <a:rPr lang="en-US" sz="2200" dirty="0">
                <a:solidFill>
                  <a:schemeClr val="dk1"/>
                </a:solidFill>
                <a:latin typeface="Barlow Light" panose="00000400000000000000" pitchFamily="2" charset="0"/>
                <a:cs typeface="Times New Roman" panose="02020603050405020304" pitchFamily="18" charset="0"/>
              </a:rPr>
              <a:t> </a:t>
            </a:r>
            <a:r>
              <a:rPr lang="en-US" sz="2200" dirty="0" err="1">
                <a:solidFill>
                  <a:schemeClr val="dk1"/>
                </a:solidFill>
                <a:latin typeface="Barlow Light" panose="00000400000000000000" pitchFamily="2" charset="0"/>
                <a:cs typeface="Times New Roman" panose="02020603050405020304" pitchFamily="18" charset="0"/>
              </a:rPr>
              <a:t>nhỏ</a:t>
            </a:r>
            <a:endParaRPr sz="2200" dirty="0">
              <a:solidFill>
                <a:schemeClr val="dk1"/>
              </a:solidFill>
              <a:latin typeface="Barlow Light" panose="00000400000000000000" pitchFamily="2" charset="0"/>
              <a:cs typeface="Times New Roman" panose="02020603050405020304" pitchFamily="18" charset="0"/>
            </a:endParaRPr>
          </a:p>
          <a:p>
            <a:pPr marL="0" lvl="0" indent="0" algn="l" rtl="0">
              <a:spcBef>
                <a:spcPts val="0"/>
              </a:spcBef>
              <a:spcAft>
                <a:spcPts val="0"/>
              </a:spcAft>
              <a:buNone/>
            </a:pPr>
            <a:endParaRPr sz="3000" dirty="0">
              <a:latin typeface="Barlow Light" panose="00000400000000000000" pitchFamily="2" charset="0"/>
            </a:endParaRPr>
          </a:p>
        </p:txBody>
      </p:sp>
      <p:pic>
        <p:nvPicPr>
          <p:cNvPr id="7" name="Google Shape;153;g71cb854297_0_69">
            <a:extLst>
              <a:ext uri="{FF2B5EF4-FFF2-40B4-BE49-F238E27FC236}">
                <a16:creationId xmlns:a16="http://schemas.microsoft.com/office/drawing/2014/main" id="{7682C0B3-46B0-4D48-A51A-D0679A25698E}"/>
              </a:ext>
            </a:extLst>
          </p:cNvPr>
          <p:cNvPicPr preferRelativeResize="0"/>
          <p:nvPr/>
        </p:nvPicPr>
        <p:blipFill>
          <a:blip r:embed="rId3">
            <a:alphaModFix/>
          </a:blip>
          <a:stretch>
            <a:fillRect/>
          </a:stretch>
        </p:blipFill>
        <p:spPr>
          <a:xfrm>
            <a:off x="2674249" y="3300869"/>
            <a:ext cx="744005" cy="808011"/>
          </a:xfrm>
          <a:prstGeom prst="rect">
            <a:avLst/>
          </a:prstGeom>
          <a:noFill/>
          <a:ln>
            <a:noFill/>
          </a:ln>
        </p:spPr>
      </p:pic>
      <p:sp>
        <p:nvSpPr>
          <p:cNvPr id="8" name="Google Shape;154;g71cb854297_0_69">
            <a:extLst>
              <a:ext uri="{FF2B5EF4-FFF2-40B4-BE49-F238E27FC236}">
                <a16:creationId xmlns:a16="http://schemas.microsoft.com/office/drawing/2014/main" id="{BD0CD11D-05E1-4DA3-9703-9DCEE5EB3F77}"/>
              </a:ext>
            </a:extLst>
          </p:cNvPr>
          <p:cNvSpPr txBox="1"/>
          <p:nvPr/>
        </p:nvSpPr>
        <p:spPr>
          <a:xfrm>
            <a:off x="1898557" y="4096859"/>
            <a:ext cx="2684143" cy="894433"/>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2200" dirty="0" err="1">
                <a:solidFill>
                  <a:schemeClr val="dk1"/>
                </a:solidFill>
                <a:latin typeface="Barlow Light" panose="00000400000000000000" pitchFamily="2" charset="0"/>
              </a:rPr>
              <a:t>Hợp</a:t>
            </a:r>
            <a:r>
              <a:rPr lang="en-US" sz="2200" dirty="0">
                <a:solidFill>
                  <a:schemeClr val="dk1"/>
                </a:solidFill>
                <a:latin typeface="Barlow Light" panose="00000400000000000000" pitchFamily="2" charset="0"/>
              </a:rPr>
              <a:t> </a:t>
            </a:r>
            <a:r>
              <a:rPr lang="en-US" sz="2200" dirty="0" err="1">
                <a:solidFill>
                  <a:schemeClr val="dk1"/>
                </a:solidFill>
                <a:latin typeface="Barlow Light" panose="00000400000000000000" pitchFamily="2" charset="0"/>
              </a:rPr>
              <a:t>lại</a:t>
            </a:r>
            <a:r>
              <a:rPr lang="en-US" sz="2200" dirty="0">
                <a:solidFill>
                  <a:schemeClr val="dk1"/>
                </a:solidFill>
                <a:latin typeface="Barlow Light" panose="00000400000000000000" pitchFamily="2" charset="0"/>
              </a:rPr>
              <a:t> </a:t>
            </a:r>
            <a:r>
              <a:rPr lang="en-US" sz="2200" dirty="0" err="1">
                <a:solidFill>
                  <a:schemeClr val="dk1"/>
                </a:solidFill>
                <a:latin typeface="Barlow Light" panose="00000400000000000000" pitchFamily="2" charset="0"/>
              </a:rPr>
              <a:t>hoặc</a:t>
            </a:r>
            <a:r>
              <a:rPr lang="en-US" sz="2200" dirty="0">
                <a:solidFill>
                  <a:schemeClr val="dk1"/>
                </a:solidFill>
                <a:latin typeface="Barlow Light" panose="00000400000000000000" pitchFamily="2" charset="0"/>
              </a:rPr>
              <a:t> </a:t>
            </a:r>
            <a:r>
              <a:rPr lang="en-US" sz="2200" dirty="0" err="1">
                <a:solidFill>
                  <a:schemeClr val="dk1"/>
                </a:solidFill>
                <a:latin typeface="Barlow Light" panose="00000400000000000000" pitchFamily="2" charset="0"/>
              </a:rPr>
              <a:t>bị</a:t>
            </a:r>
            <a:r>
              <a:rPr lang="en-US" sz="2200" dirty="0">
                <a:solidFill>
                  <a:schemeClr val="dk1"/>
                </a:solidFill>
                <a:latin typeface="Barlow Light" panose="00000400000000000000" pitchFamily="2" charset="0"/>
              </a:rPr>
              <a:t> </a:t>
            </a:r>
            <a:r>
              <a:rPr lang="en-US" sz="2200" dirty="0" err="1">
                <a:solidFill>
                  <a:schemeClr val="dk1"/>
                </a:solidFill>
                <a:latin typeface="Barlow Light" panose="00000400000000000000" pitchFamily="2" charset="0"/>
              </a:rPr>
              <a:t>loại</a:t>
            </a:r>
            <a:r>
              <a:rPr lang="en-US" sz="2200" dirty="0">
                <a:solidFill>
                  <a:schemeClr val="dk1"/>
                </a:solidFill>
                <a:latin typeface="Barlow Light" panose="00000400000000000000" pitchFamily="2" charset="0"/>
              </a:rPr>
              <a:t> </a:t>
            </a:r>
            <a:r>
              <a:rPr lang="en-US" sz="2200" dirty="0" err="1">
                <a:solidFill>
                  <a:schemeClr val="dk1"/>
                </a:solidFill>
                <a:latin typeface="Barlow Light" panose="00000400000000000000" pitchFamily="2" charset="0"/>
              </a:rPr>
              <a:t>bỏ</a:t>
            </a:r>
            <a:endParaRPr sz="2200" dirty="0">
              <a:solidFill>
                <a:schemeClr val="dk1"/>
              </a:solidFill>
              <a:latin typeface="Barlow Light" panose="00000400000000000000" pitchFamily="2" charset="0"/>
            </a:endParaRPr>
          </a:p>
        </p:txBody>
      </p:sp>
    </p:spTree>
    <p:extLst>
      <p:ext uri="{BB962C8B-B14F-4D97-AF65-F5344CB8AC3E}">
        <p14:creationId xmlns:p14="http://schemas.microsoft.com/office/powerpoint/2010/main" val="1529309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135E6-094C-4DB6-B785-0ED74A61072C}"/>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Nguyên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nhân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hình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thành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độc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quyền</a:t>
            </a:r>
            <a:endParaRPr lang="en-US" dirty="0"/>
          </a:p>
        </p:txBody>
      </p:sp>
      <p:sp>
        <p:nvSpPr>
          <p:cNvPr id="3" name="Text Placeholder 2">
            <a:extLst>
              <a:ext uri="{FF2B5EF4-FFF2-40B4-BE49-F238E27FC236}">
                <a16:creationId xmlns:a16="http://schemas.microsoft.com/office/drawing/2014/main" id="{054E31C6-31A1-4DFA-9B69-DE484EE22D66}"/>
              </a:ext>
            </a:extLst>
          </p:cNvPr>
          <p:cNvSpPr>
            <a:spLocks noGrp="1"/>
          </p:cNvSpPr>
          <p:nvPr>
            <p:ph type="body" idx="1"/>
          </p:nvPr>
        </p:nvSpPr>
        <p:spPr>
          <a:xfrm>
            <a:off x="753207" y="1318000"/>
            <a:ext cx="7304479" cy="972050"/>
          </a:xfrm>
        </p:spPr>
        <p:txBody>
          <a:bodyPr/>
          <a:lstStyle/>
          <a:p>
            <a:r>
              <a:rPr lang="en-US" dirty="0" err="1"/>
              <a:t>Thứ</a:t>
            </a:r>
            <a:r>
              <a:rPr lang="en-US" dirty="0"/>
              <a:t> </a:t>
            </a:r>
            <a:r>
              <a:rPr lang="en-US" dirty="0" err="1"/>
              <a:t>ba</a:t>
            </a:r>
            <a:r>
              <a:rPr lang="en-US" dirty="0"/>
              <a:t>, do </a:t>
            </a:r>
            <a:r>
              <a:rPr lang="en-US" dirty="0" err="1"/>
              <a:t>khủng</a:t>
            </a:r>
            <a:r>
              <a:rPr lang="en-US" dirty="0"/>
              <a:t> </a:t>
            </a:r>
            <a:r>
              <a:rPr lang="en-US" dirty="0" err="1"/>
              <a:t>hoảng</a:t>
            </a:r>
            <a:r>
              <a:rPr lang="en-US" dirty="0"/>
              <a:t> </a:t>
            </a:r>
            <a:r>
              <a:rPr lang="en-US" dirty="0" err="1"/>
              <a:t>sự</a:t>
            </a:r>
            <a:r>
              <a:rPr lang="en-US" dirty="0"/>
              <a:t> </a:t>
            </a:r>
            <a:r>
              <a:rPr lang="en-US" dirty="0" err="1"/>
              <a:t>phát</a:t>
            </a:r>
            <a:r>
              <a:rPr lang="en-US" dirty="0"/>
              <a:t> </a:t>
            </a:r>
            <a:r>
              <a:rPr lang="en-US" dirty="0" err="1"/>
              <a:t>triển</a:t>
            </a:r>
            <a:r>
              <a:rPr lang="en-US" dirty="0"/>
              <a:t> </a:t>
            </a:r>
            <a:r>
              <a:rPr lang="en-US" dirty="0" err="1"/>
              <a:t>của</a:t>
            </a:r>
            <a:r>
              <a:rPr lang="en-US" dirty="0"/>
              <a:t> </a:t>
            </a:r>
            <a:r>
              <a:rPr lang="en-US" dirty="0" err="1"/>
              <a:t>hệ</a:t>
            </a:r>
            <a:r>
              <a:rPr lang="en-US" dirty="0"/>
              <a:t> </a:t>
            </a:r>
            <a:r>
              <a:rPr lang="en-US" dirty="0" err="1"/>
              <a:t>thống</a:t>
            </a:r>
            <a:r>
              <a:rPr lang="en-US" dirty="0"/>
              <a:t> </a:t>
            </a:r>
            <a:r>
              <a:rPr lang="en-US" dirty="0" err="1"/>
              <a:t>tín</a:t>
            </a:r>
            <a:r>
              <a:rPr lang="en-US" dirty="0"/>
              <a:t> </a:t>
            </a:r>
            <a:r>
              <a:rPr lang="en-US" dirty="0" err="1"/>
              <a:t>dụng</a:t>
            </a:r>
            <a:endParaRPr lang="en-US" dirty="0"/>
          </a:p>
        </p:txBody>
      </p:sp>
      <p:sp>
        <p:nvSpPr>
          <p:cNvPr id="4" name="Slide Number Placeholder 3">
            <a:extLst>
              <a:ext uri="{FF2B5EF4-FFF2-40B4-BE49-F238E27FC236}">
                <a16:creationId xmlns:a16="http://schemas.microsoft.com/office/drawing/2014/main" id="{B0427940-ED67-4EF7-953D-EEF6236B0A5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pic>
        <p:nvPicPr>
          <p:cNvPr id="5" name="Google Shape;167;g71cb854297_0_79">
            <a:extLst>
              <a:ext uri="{FF2B5EF4-FFF2-40B4-BE49-F238E27FC236}">
                <a16:creationId xmlns:a16="http://schemas.microsoft.com/office/drawing/2014/main" id="{C3E4FE13-6B47-4D34-BB08-AFCD1F07E947}"/>
              </a:ext>
            </a:extLst>
          </p:cNvPr>
          <p:cNvPicPr preferRelativeResize="0"/>
          <p:nvPr/>
        </p:nvPicPr>
        <p:blipFill>
          <a:blip r:embed="rId2">
            <a:alphaModFix/>
          </a:blip>
          <a:stretch>
            <a:fillRect/>
          </a:stretch>
        </p:blipFill>
        <p:spPr>
          <a:xfrm>
            <a:off x="3631763" y="3093349"/>
            <a:ext cx="1725690" cy="1011741"/>
          </a:xfrm>
          <a:prstGeom prst="rect">
            <a:avLst/>
          </a:prstGeom>
          <a:noFill/>
          <a:ln>
            <a:noFill/>
          </a:ln>
        </p:spPr>
      </p:pic>
      <p:sp>
        <p:nvSpPr>
          <p:cNvPr id="6" name="Google Shape;168;g71cb854297_0_79">
            <a:extLst>
              <a:ext uri="{FF2B5EF4-FFF2-40B4-BE49-F238E27FC236}">
                <a16:creationId xmlns:a16="http://schemas.microsoft.com/office/drawing/2014/main" id="{96EF2BFF-9FBD-4803-B26A-2651B1F6EB63}"/>
              </a:ext>
            </a:extLst>
          </p:cNvPr>
          <p:cNvSpPr txBox="1"/>
          <p:nvPr/>
        </p:nvSpPr>
        <p:spPr>
          <a:xfrm>
            <a:off x="1610948" y="2359538"/>
            <a:ext cx="2971752" cy="63731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2200" dirty="0" err="1">
                <a:solidFill>
                  <a:schemeClr val="dk1"/>
                </a:solidFill>
              </a:rPr>
              <a:t>Khủng</a:t>
            </a:r>
            <a:r>
              <a:rPr lang="en-US" sz="2200" dirty="0">
                <a:solidFill>
                  <a:schemeClr val="dk1"/>
                </a:solidFill>
              </a:rPr>
              <a:t> </a:t>
            </a:r>
            <a:r>
              <a:rPr lang="en-US" sz="2200" dirty="0" err="1">
                <a:solidFill>
                  <a:schemeClr val="dk1"/>
                </a:solidFill>
              </a:rPr>
              <a:t>hoảng</a:t>
            </a:r>
            <a:r>
              <a:rPr lang="en-US" sz="2200" dirty="0">
                <a:solidFill>
                  <a:schemeClr val="dk1"/>
                </a:solidFill>
              </a:rPr>
              <a:t> </a:t>
            </a:r>
            <a:r>
              <a:rPr lang="en-US" sz="2200" dirty="0" err="1">
                <a:solidFill>
                  <a:schemeClr val="dk1"/>
                </a:solidFill>
              </a:rPr>
              <a:t>kinh</a:t>
            </a:r>
            <a:r>
              <a:rPr lang="en-US" sz="2200" dirty="0">
                <a:solidFill>
                  <a:schemeClr val="dk1"/>
                </a:solidFill>
              </a:rPr>
              <a:t> </a:t>
            </a:r>
            <a:r>
              <a:rPr lang="en-US" sz="2200" dirty="0" err="1">
                <a:solidFill>
                  <a:schemeClr val="dk1"/>
                </a:solidFill>
              </a:rPr>
              <a:t>tế</a:t>
            </a:r>
            <a:endParaRPr sz="2200" dirty="0">
              <a:solidFill>
                <a:schemeClr val="dk1"/>
              </a:solidFill>
            </a:endParaRPr>
          </a:p>
          <a:p>
            <a:pPr marL="0" lvl="0" indent="0" algn="l" rtl="0">
              <a:spcBef>
                <a:spcPts val="0"/>
              </a:spcBef>
              <a:spcAft>
                <a:spcPts val="0"/>
              </a:spcAft>
              <a:buNone/>
            </a:pPr>
            <a:endParaRPr sz="2200" dirty="0"/>
          </a:p>
        </p:txBody>
      </p:sp>
      <p:pic>
        <p:nvPicPr>
          <p:cNvPr id="7" name="Google Shape;169;g71cb854297_0_79">
            <a:extLst>
              <a:ext uri="{FF2B5EF4-FFF2-40B4-BE49-F238E27FC236}">
                <a16:creationId xmlns:a16="http://schemas.microsoft.com/office/drawing/2014/main" id="{5A0F4804-353D-4C06-989B-A2BBC255330F}"/>
              </a:ext>
            </a:extLst>
          </p:cNvPr>
          <p:cNvPicPr preferRelativeResize="0"/>
          <p:nvPr/>
        </p:nvPicPr>
        <p:blipFill>
          <a:blip r:embed="rId3">
            <a:alphaModFix/>
          </a:blip>
          <a:stretch>
            <a:fillRect/>
          </a:stretch>
        </p:blipFill>
        <p:spPr>
          <a:xfrm>
            <a:off x="2562955" y="2943750"/>
            <a:ext cx="916372" cy="1185650"/>
          </a:xfrm>
          <a:prstGeom prst="rect">
            <a:avLst/>
          </a:prstGeom>
          <a:noFill/>
          <a:ln>
            <a:noFill/>
          </a:ln>
        </p:spPr>
      </p:pic>
      <p:sp>
        <p:nvSpPr>
          <p:cNvPr id="8" name="Google Shape;170;g71cb854297_0_79">
            <a:extLst>
              <a:ext uri="{FF2B5EF4-FFF2-40B4-BE49-F238E27FC236}">
                <a16:creationId xmlns:a16="http://schemas.microsoft.com/office/drawing/2014/main" id="{2CD5CE4A-92EA-4BBC-99BA-909062A6F40C}"/>
              </a:ext>
            </a:extLst>
          </p:cNvPr>
          <p:cNvSpPr txBox="1"/>
          <p:nvPr/>
        </p:nvSpPr>
        <p:spPr>
          <a:xfrm>
            <a:off x="1786270" y="4057855"/>
            <a:ext cx="2619176" cy="487324"/>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2200" dirty="0" err="1">
                <a:solidFill>
                  <a:schemeClr val="dk1"/>
                </a:solidFill>
              </a:rPr>
              <a:t>Tập</a:t>
            </a:r>
            <a:r>
              <a:rPr lang="en-US" sz="2200" dirty="0">
                <a:solidFill>
                  <a:schemeClr val="dk1"/>
                </a:solidFill>
              </a:rPr>
              <a:t> </a:t>
            </a:r>
            <a:r>
              <a:rPr lang="en-US" sz="2200" dirty="0" err="1">
                <a:solidFill>
                  <a:schemeClr val="dk1"/>
                </a:solidFill>
              </a:rPr>
              <a:t>trung</a:t>
            </a:r>
            <a:r>
              <a:rPr lang="en-US" sz="2200" dirty="0">
                <a:solidFill>
                  <a:schemeClr val="dk1"/>
                </a:solidFill>
              </a:rPr>
              <a:t> </a:t>
            </a:r>
            <a:r>
              <a:rPr lang="en-US" sz="2200" dirty="0" err="1">
                <a:solidFill>
                  <a:schemeClr val="dk1"/>
                </a:solidFill>
              </a:rPr>
              <a:t>sản</a:t>
            </a:r>
            <a:r>
              <a:rPr lang="en-US" sz="2200" dirty="0">
                <a:solidFill>
                  <a:schemeClr val="dk1"/>
                </a:solidFill>
              </a:rPr>
              <a:t> </a:t>
            </a:r>
            <a:r>
              <a:rPr lang="en-US" sz="2200" dirty="0" err="1">
                <a:solidFill>
                  <a:schemeClr val="dk1"/>
                </a:solidFill>
              </a:rPr>
              <a:t>xuất</a:t>
            </a:r>
            <a:r>
              <a:rPr lang="en-US" sz="2200" dirty="0">
                <a:solidFill>
                  <a:schemeClr val="dk1"/>
                </a:solidFill>
              </a:rPr>
              <a:t> </a:t>
            </a:r>
            <a:endParaRPr sz="2200" dirty="0">
              <a:solidFill>
                <a:schemeClr val="dk1"/>
              </a:solidFill>
            </a:endParaRPr>
          </a:p>
          <a:p>
            <a:pPr marL="0" lvl="0" indent="0" algn="l" rtl="0">
              <a:spcBef>
                <a:spcPts val="0"/>
              </a:spcBef>
              <a:spcAft>
                <a:spcPts val="0"/>
              </a:spcAft>
              <a:buNone/>
            </a:pPr>
            <a:endParaRPr sz="2200" dirty="0"/>
          </a:p>
        </p:txBody>
      </p:sp>
      <p:pic>
        <p:nvPicPr>
          <p:cNvPr id="9" name="Google Shape;171;g71cb854297_0_79">
            <a:extLst>
              <a:ext uri="{FF2B5EF4-FFF2-40B4-BE49-F238E27FC236}">
                <a16:creationId xmlns:a16="http://schemas.microsoft.com/office/drawing/2014/main" id="{4F33D7F4-5C16-40F2-88BD-B96A732BF517}"/>
              </a:ext>
            </a:extLst>
          </p:cNvPr>
          <p:cNvPicPr preferRelativeResize="0"/>
          <p:nvPr/>
        </p:nvPicPr>
        <p:blipFill>
          <a:blip r:embed="rId4">
            <a:alphaModFix/>
          </a:blip>
          <a:stretch>
            <a:fillRect/>
          </a:stretch>
        </p:blipFill>
        <p:spPr>
          <a:xfrm>
            <a:off x="4970769" y="2571750"/>
            <a:ext cx="2971752" cy="1973430"/>
          </a:xfrm>
          <a:prstGeom prst="rect">
            <a:avLst/>
          </a:prstGeom>
          <a:ln>
            <a:noFill/>
          </a:ln>
          <a:effectLst>
            <a:softEdge rad="112500"/>
          </a:effectLst>
        </p:spPr>
      </p:pic>
    </p:spTree>
    <p:extLst>
      <p:ext uri="{BB962C8B-B14F-4D97-AF65-F5344CB8AC3E}">
        <p14:creationId xmlns:p14="http://schemas.microsoft.com/office/powerpoint/2010/main" val="2908334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E55C-9E45-4A7B-824D-AC918D7095EA}"/>
              </a:ext>
            </a:extLst>
          </p:cNvPr>
          <p:cNvSpPr>
            <a:spLocks noGrp="1"/>
          </p:cNvSpPr>
          <p:nvPr>
            <p:ph type="title"/>
          </p:nvPr>
        </p:nvSpPr>
        <p:spPr/>
        <p:txBody>
          <a:bodyPr/>
          <a:lstStyle/>
          <a:p>
            <a:r>
              <a:rPr lang="en-US" sz="2400" b="1" dirty="0" err="1">
                <a:latin typeface="Times New Roman" panose="02020603050405020304" pitchFamily="18" charset="0"/>
                <a:cs typeface="Times New Roman" panose="02020603050405020304" pitchFamily="18" charset="0"/>
              </a:rPr>
              <a:t>Độc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quyền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nhà</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nước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nguyên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nhân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hình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thành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và</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bản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chất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của</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độc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quyền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nhà</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nước</a:t>
            </a:r>
            <a:endParaRPr lang="en-US" sz="2400"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796F1CF0-263F-4EBB-BE5C-A0AC09D57CDE}"/>
              </a:ext>
            </a:extLst>
          </p:cNvPr>
          <p:cNvSpPr>
            <a:spLocks noGrp="1"/>
          </p:cNvSpPr>
          <p:nvPr>
            <p:ph type="body" idx="1"/>
          </p:nvPr>
        </p:nvSpPr>
        <p:spPr>
          <a:xfrm>
            <a:off x="978264" y="3192737"/>
            <a:ext cx="7410824" cy="1297063"/>
          </a:xfrm>
        </p:spPr>
        <p:style>
          <a:lnRef idx="2">
            <a:schemeClr val="accent4"/>
          </a:lnRef>
          <a:fillRef idx="1">
            <a:schemeClr val="lt1"/>
          </a:fillRef>
          <a:effectRef idx="0">
            <a:schemeClr val="accent4"/>
          </a:effectRef>
          <a:fontRef idx="minor">
            <a:schemeClr val="dk1"/>
          </a:fontRef>
        </p:style>
        <p:txBody>
          <a:bodyPr/>
          <a:lstStyle/>
          <a:p>
            <a:pPr marL="76200" indent="0" algn="just">
              <a:buNone/>
            </a:pPr>
            <a:r>
              <a:rPr lang="en-US" sz="1600" dirty="0" err="1">
                <a:latin typeface="Times New Roman" panose="02020603050405020304" pitchFamily="18" charset="0"/>
                <a:cs typeface="Times New Roman" panose="02020603050405020304" pitchFamily="18" charset="0"/>
              </a:rPr>
              <a:t>Độc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quyền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nước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kiểu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độc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quyền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nước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thực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hiện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nắm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giữ</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thế</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độc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quyền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trên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cơ</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sở</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duy</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trì</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mạnh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của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tổ</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độc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quyền</a:t>
            </a:r>
            <a:r>
              <a:rPr lang="en-US" sz="1600" dirty="0">
                <a:latin typeface="Times New Roman" panose="02020603050405020304" pitchFamily="18" charset="0"/>
                <a:cs typeface="Times New Roman" panose="02020603050405020304" pitchFamily="18" charset="0"/>
              </a:rPr>
              <a:t> ở </a:t>
            </a: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lĩnh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vực</a:t>
            </a:r>
            <a:r>
              <a:rPr lang="en-US" sz="1600" dirty="0">
                <a:latin typeface="Times New Roman" panose="02020603050405020304" pitchFamily="18" charset="0"/>
                <a:cs typeface="Times New Roman" panose="02020603050405020304" pitchFamily="18" charset="0"/>
              </a:rPr>
              <a:t> then </a:t>
            </a:r>
            <a:r>
              <a:rPr lang="en-US" sz="1600" dirty="0" err="1">
                <a:latin typeface="Times New Roman" panose="02020603050405020304" pitchFamily="18" charset="0"/>
                <a:cs typeface="Times New Roman" panose="02020603050405020304" pitchFamily="18" charset="0"/>
              </a:rPr>
              <a:t>chốt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của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nền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kinh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tế</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nhằm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tạo</a:t>
            </a:r>
            <a:r>
              <a:rPr lang="en-US" sz="1600" dirty="0">
                <a:latin typeface="Times New Roman" panose="02020603050405020304" pitchFamily="18" charset="0"/>
                <a:cs typeface="Times New Roman" panose="02020603050405020304" pitchFamily="18" charset="0"/>
              </a:rPr>
              <a:t> ra </a:t>
            </a:r>
            <a:r>
              <a:rPr lang="en-US" sz="1600" dirty="0" err="1">
                <a:latin typeface="Times New Roman" panose="02020603050405020304" pitchFamily="18" charset="0"/>
                <a:cs typeface="Times New Roman" panose="02020603050405020304" pitchFamily="18" charset="0"/>
              </a:rPr>
              <a:t>sức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mạnh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chất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cho</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sự</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ổn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của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chế</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độ</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chính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xã</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hội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ứng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với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điều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kiện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nhất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thời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lịch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sử</a:t>
            </a:r>
            <a:endParaRPr lang="en-US"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39562FF-1F46-4911-BCB3-906D500BB3C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pic>
        <p:nvPicPr>
          <p:cNvPr id="6" name="Picture 5">
            <a:extLst>
              <a:ext uri="{FF2B5EF4-FFF2-40B4-BE49-F238E27FC236}">
                <a16:creationId xmlns:a16="http://schemas.microsoft.com/office/drawing/2014/main" id="{A822BD37-B799-47F3-9013-5832A9C677D6}"/>
              </a:ext>
            </a:extLst>
          </p:cNvPr>
          <p:cNvPicPr>
            <a:picLocks noChangeAspect="1"/>
          </p:cNvPicPr>
          <p:nvPr/>
        </p:nvPicPr>
        <p:blipFill>
          <a:blip r:embed="rId2"/>
          <a:stretch>
            <a:fillRect/>
          </a:stretch>
        </p:blipFill>
        <p:spPr>
          <a:xfrm>
            <a:off x="3322253" y="1631064"/>
            <a:ext cx="2499493" cy="148438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16906384"/>
      </p:ext>
    </p:extLst>
  </p:cSld>
  <p:clrMapOvr>
    <a:masterClrMapping/>
  </p:clrMapOvr>
</p:sld>
</file>

<file path=ppt/theme/theme1.xml><?xml version="1.0" encoding="utf-8"?>
<a:theme xmlns:a="http://schemas.openxmlformats.org/drawingml/2006/main" name="Lodovico template">
  <a:themeElements>
    <a:clrScheme name="Custom 347">
      <a:dk1>
        <a:srgbClr val="272A36"/>
      </a:dk1>
      <a:lt1>
        <a:srgbClr val="FFFFFF"/>
      </a:lt1>
      <a:dk2>
        <a:srgbClr val="808392"/>
      </a:dk2>
      <a:lt2>
        <a:srgbClr val="E0E0E7"/>
      </a:lt2>
      <a:accent1>
        <a:srgbClr val="FFAD1D"/>
      </a:accent1>
      <a:accent2>
        <a:srgbClr val="EB7700"/>
      </a:accent2>
      <a:accent3>
        <a:srgbClr val="FD7E6B"/>
      </a:accent3>
      <a:accent4>
        <a:srgbClr val="F03131"/>
      </a:accent4>
      <a:accent5>
        <a:srgbClr val="41B5FF"/>
      </a:accent5>
      <a:accent6>
        <a:srgbClr val="1E87CA"/>
      </a:accent6>
      <a:hlink>
        <a:srgbClr val="272A3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2229</TotalTime>
  <Words>2292</Words>
  <Application>Microsoft Office PowerPoint</Application>
  <PresentationFormat>On-screen Show (16:9)</PresentationFormat>
  <Paragraphs>238</Paragraphs>
  <Slides>47</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Barlow SemiBold</vt:lpstr>
      <vt:lpstr>Arial</vt:lpstr>
      <vt:lpstr>Barlow Light</vt:lpstr>
      <vt:lpstr>Arial Black</vt:lpstr>
      <vt:lpstr>Barlow</vt:lpstr>
      <vt:lpstr>Calibri</vt:lpstr>
      <vt:lpstr>Wingdings</vt:lpstr>
      <vt:lpstr>Times New Roman</vt:lpstr>
      <vt:lpstr>Lodovico template</vt:lpstr>
      <vt:lpstr>CẠNH TRANH VÀ ĐỘC QUYỀN TRONG NỀN KINH TẾ THỊ TRƯỜNG</vt:lpstr>
      <vt:lpstr>Mục Lục:</vt:lpstr>
      <vt:lpstr>1. Cạnh tranh ở cấp độ độc quyền trong nền kinh tế thị trường</vt:lpstr>
      <vt:lpstr>1.1. Độc quyền, độc quyền nhà nước và tác động của độc quyền</vt:lpstr>
      <vt:lpstr>1.1.1. Nguyên nhân hình thành độc quyền và độc quyền nhà nước</vt:lpstr>
      <vt:lpstr>Nguyên nhân hình thành độc quyền</vt:lpstr>
      <vt:lpstr>Nguyên nhân hình thành độc quyền</vt:lpstr>
      <vt:lpstr>Nguyên nhân hình thành độc quyền</vt:lpstr>
      <vt:lpstr>Độc quyền nhà nước, nguyên nhân hình thành và bản chất của độc quyền nhà nước</vt:lpstr>
      <vt:lpstr>Nguyên nhân hình thành độc quyền nhà nước</vt:lpstr>
      <vt:lpstr>Nguyên nhân hình thành độc quyền nhà nước</vt:lpstr>
      <vt:lpstr>Nguyên nhân hình thành độc quyền nhà nước</vt:lpstr>
      <vt:lpstr>Nguyên nhân hình thành độc quyền nhà nước</vt:lpstr>
      <vt:lpstr>Bản chất của chủ nghĩa tư bản độc quyền nhà nước</vt:lpstr>
      <vt:lpstr>1.1.2. Tác động của độc quyền trong nền kinh tế thị trường</vt:lpstr>
      <vt:lpstr>Tác động của độc quyền trong nền kinh tế thị trường</vt:lpstr>
      <vt:lpstr>1.2. Quan hệ cạnh tranh trong trạng thái độc quyền</vt:lpstr>
      <vt:lpstr>2. Lý luận của V.I. Lênin về đặc điểm kinh tế của độc quyền và độc quyền nhà nước trong nền kinh tế thị trường tư bản</vt:lpstr>
      <vt:lpstr>2.1. Lý luận của Lênin về đặc điểm kinh tế của độc quyền</vt:lpstr>
      <vt:lpstr>2.1.1. Các tổ chức độc quyền có quy mô tích lũy và tập trung tư bản lớn</vt:lpstr>
      <vt:lpstr>Các hình thức của độc quyền</vt:lpstr>
      <vt:lpstr>Các hình thức của độc quyền</vt:lpstr>
      <vt:lpstr>Các hình thức của độc quyền</vt:lpstr>
      <vt:lpstr>Các hình thức của độc quyền</vt:lpstr>
      <vt:lpstr>2.1.2 Sức mạnh của các tổ chức độc quyền do tư bản tài chính và hệ thống tài phiệt chi phối</vt:lpstr>
      <vt:lpstr>PowerPoint Presentation</vt:lpstr>
      <vt:lpstr>2.1.3. Xuất khẩu tư bản trở thành phổ biến</vt:lpstr>
      <vt:lpstr>2.1.4 Quá trình phân chia thị trường thế giới là tất yếu giữa các tập đoàn độc quyền</vt:lpstr>
      <vt:lpstr>2.1.5. Lôi kéo, thúc đẩy các chính phủ vào việc phân định khu vực lãnh thổ ảnh hưởng là cách thức để bảo vệ lợi ích độc quyền</vt:lpstr>
      <vt:lpstr>2.2. Lý luận của V. I. Lênin về đặc điểm của độc quyền nhà nước trong chủ nghĩa tư bản</vt:lpstr>
      <vt:lpstr>2.2.1. Sự kết hợp về nhân sự giữa tổ chức độc quyền và nhà nước.</vt:lpstr>
      <vt:lpstr>Sự kết hợp về nhân sự giữa tổ chức độc quyền và nhà nước. </vt:lpstr>
      <vt:lpstr>Sự kết hợp về nhân sự giữa tổ chức độc quyền và nhà nước.</vt:lpstr>
      <vt:lpstr>Sự kết hợp về nhân sự giữa tổ chức độc quyền và nhà nước.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thuyết trình: 04</dc:title>
  <dc:creator>admin</dc:creator>
  <cp:lastModifiedBy>Pham Ngoc Anh (FE FPTU HN)</cp:lastModifiedBy>
  <cp:revision>25</cp:revision>
  <dcterms:modified xsi:type="dcterms:W3CDTF">2021-10-25T12:22:32Z</dcterms:modified>
</cp:coreProperties>
</file>